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692" r:id="rId2"/>
    <p:sldId id="740" r:id="rId3"/>
    <p:sldId id="888" r:id="rId4"/>
    <p:sldId id="709" r:id="rId5"/>
    <p:sldId id="900" r:id="rId6"/>
    <p:sldId id="878" r:id="rId7"/>
    <p:sldId id="874" r:id="rId8"/>
    <p:sldId id="838" r:id="rId9"/>
    <p:sldId id="773" r:id="rId10"/>
    <p:sldId id="684" r:id="rId11"/>
    <p:sldId id="898" r:id="rId12"/>
    <p:sldId id="710" r:id="rId13"/>
    <p:sldId id="712" r:id="rId14"/>
    <p:sldId id="678" r:id="rId15"/>
    <p:sldId id="708" r:id="rId16"/>
    <p:sldId id="739" r:id="rId17"/>
    <p:sldId id="690" r:id="rId18"/>
    <p:sldId id="677" r:id="rId19"/>
    <p:sldId id="715" r:id="rId20"/>
  </p:sldIdLst>
  <p:sldSz cx="9509125" cy="7589838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070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83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CC99"/>
    <a:srgbClr val="FFFF66"/>
    <a:srgbClr val="3399FF"/>
    <a:srgbClr val="0000FF"/>
    <a:srgbClr val="0000CC"/>
    <a:srgbClr val="003366"/>
    <a:srgbClr val="6666FF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880" autoAdjust="0"/>
  </p:normalViewPr>
  <p:slideViewPr>
    <p:cSldViewPr snapToGrid="0">
      <p:cViewPr varScale="1">
        <p:scale>
          <a:sx n="69" d="100"/>
          <a:sy n="69" d="100"/>
        </p:scale>
        <p:origin x="816" y="60"/>
      </p:cViewPr>
      <p:guideLst>
        <p:guide orient="horz" pos="2390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66"/>
    </p:cViewPr>
  </p:sorterViewPr>
  <p:notesViewPr>
    <p:cSldViewPr snapToGrid="0">
      <p:cViewPr varScale="1">
        <p:scale>
          <a:sx n="60" d="100"/>
          <a:sy n="60" d="100"/>
        </p:scale>
        <p:origin x="-1590" y="-55"/>
      </p:cViewPr>
      <p:guideLst>
        <p:guide orient="horz" pos="2283"/>
        <p:guide pos="28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Climate2014\Precipitation\Summaries\Countries\USA%20(lower%2048)%20Annual%20Summary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Climate2014\Precipitation\Summaries\Countries\India%20Pakistan%20Annual%20Summary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Climate2014\Precipitation\Summaries\Countries\California%20Annual%20Summary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Climate2014\Precipitation\Summaries\Countries\UK%20Annual%20Summar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'NH-Extent'!$A$2:$A$556</c:f>
              <c:numCache>
                <c:formatCode>General</c:formatCode>
                <c:ptCount val="555"/>
                <c:pt idx="0">
                  <c:v>1978.8333333333333</c:v>
                </c:pt>
                <c:pt idx="1">
                  <c:v>1978.9166666666633</c:v>
                </c:pt>
                <c:pt idx="2">
                  <c:v>1978.9999999966633</c:v>
                </c:pt>
                <c:pt idx="3">
                  <c:v>1979.0833333266633</c:v>
                </c:pt>
                <c:pt idx="4">
                  <c:v>1979.1666666566632</c:v>
                </c:pt>
                <c:pt idx="5">
                  <c:v>1979.2499999866632</c:v>
                </c:pt>
                <c:pt idx="6">
                  <c:v>1979.3333333166631</c:v>
                </c:pt>
                <c:pt idx="7">
                  <c:v>1979.4166666466631</c:v>
                </c:pt>
                <c:pt idx="8">
                  <c:v>1979.499999976663</c:v>
                </c:pt>
                <c:pt idx="9">
                  <c:v>1979.583333306663</c:v>
                </c:pt>
                <c:pt idx="10">
                  <c:v>1979.666666636663</c:v>
                </c:pt>
                <c:pt idx="11">
                  <c:v>1979.7499999666629</c:v>
                </c:pt>
                <c:pt idx="12">
                  <c:v>1979.8333332966629</c:v>
                </c:pt>
                <c:pt idx="13">
                  <c:v>1979.9166666266628</c:v>
                </c:pt>
                <c:pt idx="14">
                  <c:v>1979.9999999566628</c:v>
                </c:pt>
                <c:pt idx="15">
                  <c:v>1980.0833332866628</c:v>
                </c:pt>
                <c:pt idx="16">
                  <c:v>1980.1666666166627</c:v>
                </c:pt>
                <c:pt idx="17">
                  <c:v>1980.2499999466627</c:v>
                </c:pt>
                <c:pt idx="18">
                  <c:v>1980.3333332766626</c:v>
                </c:pt>
                <c:pt idx="19">
                  <c:v>1980.4166666066626</c:v>
                </c:pt>
                <c:pt idx="20">
                  <c:v>1980.4999999366626</c:v>
                </c:pt>
                <c:pt idx="21">
                  <c:v>1980.5833332666625</c:v>
                </c:pt>
                <c:pt idx="22">
                  <c:v>1980.6666665966625</c:v>
                </c:pt>
                <c:pt idx="23">
                  <c:v>1980.7499999266624</c:v>
                </c:pt>
                <c:pt idx="24">
                  <c:v>1980.8333332566624</c:v>
                </c:pt>
                <c:pt idx="25">
                  <c:v>1980.9166665866624</c:v>
                </c:pt>
                <c:pt idx="26">
                  <c:v>1980.9999999166623</c:v>
                </c:pt>
                <c:pt idx="27">
                  <c:v>1981.0833332466623</c:v>
                </c:pt>
                <c:pt idx="28">
                  <c:v>1981.1666665766622</c:v>
                </c:pt>
                <c:pt idx="29">
                  <c:v>1981.2499999066622</c:v>
                </c:pt>
                <c:pt idx="30">
                  <c:v>1981.3333332366622</c:v>
                </c:pt>
                <c:pt idx="31">
                  <c:v>1981.4166665666621</c:v>
                </c:pt>
                <c:pt idx="32">
                  <c:v>1981.4999998966621</c:v>
                </c:pt>
                <c:pt idx="33">
                  <c:v>1981.583333226662</c:v>
                </c:pt>
                <c:pt idx="34">
                  <c:v>1981.666666556662</c:v>
                </c:pt>
                <c:pt idx="35">
                  <c:v>1981.749999886662</c:v>
                </c:pt>
                <c:pt idx="36">
                  <c:v>1981.8333332166619</c:v>
                </c:pt>
                <c:pt idx="37">
                  <c:v>1981.9166665466619</c:v>
                </c:pt>
                <c:pt idx="38">
                  <c:v>1981.9999998766618</c:v>
                </c:pt>
                <c:pt idx="39">
                  <c:v>1982.0833332066618</c:v>
                </c:pt>
                <c:pt idx="40">
                  <c:v>1982.1666665366618</c:v>
                </c:pt>
                <c:pt idx="41">
                  <c:v>1982.2499998666617</c:v>
                </c:pt>
                <c:pt idx="42">
                  <c:v>1982.3333331966617</c:v>
                </c:pt>
                <c:pt idx="43">
                  <c:v>1982.4166665266616</c:v>
                </c:pt>
                <c:pt idx="44">
                  <c:v>1982.4999998566616</c:v>
                </c:pt>
                <c:pt idx="45">
                  <c:v>1982.5833331866615</c:v>
                </c:pt>
                <c:pt idx="46">
                  <c:v>1982.6666665166615</c:v>
                </c:pt>
                <c:pt idx="47">
                  <c:v>1982.7499998466615</c:v>
                </c:pt>
                <c:pt idx="48">
                  <c:v>1982.8333331766614</c:v>
                </c:pt>
                <c:pt idx="49">
                  <c:v>1982.9166665066614</c:v>
                </c:pt>
                <c:pt idx="50">
                  <c:v>1982.9999998366613</c:v>
                </c:pt>
                <c:pt idx="51">
                  <c:v>1983.0833331666613</c:v>
                </c:pt>
                <c:pt idx="52">
                  <c:v>1983.1666664966613</c:v>
                </c:pt>
                <c:pt idx="53">
                  <c:v>1983.2499998266612</c:v>
                </c:pt>
                <c:pt idx="54">
                  <c:v>1983.3333331566612</c:v>
                </c:pt>
                <c:pt idx="55">
                  <c:v>1983.4166664866611</c:v>
                </c:pt>
                <c:pt idx="56">
                  <c:v>1983.4999998166611</c:v>
                </c:pt>
                <c:pt idx="57">
                  <c:v>1983.5833331466611</c:v>
                </c:pt>
                <c:pt idx="58">
                  <c:v>1983.666666476661</c:v>
                </c:pt>
                <c:pt idx="59">
                  <c:v>1983.749999806661</c:v>
                </c:pt>
                <c:pt idx="60">
                  <c:v>1983.8333331366609</c:v>
                </c:pt>
                <c:pt idx="61">
                  <c:v>1983.9166664666609</c:v>
                </c:pt>
                <c:pt idx="62">
                  <c:v>1983.9999997966609</c:v>
                </c:pt>
                <c:pt idx="63">
                  <c:v>1984.0833331266608</c:v>
                </c:pt>
                <c:pt idx="64">
                  <c:v>1984.1666664566608</c:v>
                </c:pt>
                <c:pt idx="65">
                  <c:v>1984.2499997866607</c:v>
                </c:pt>
                <c:pt idx="66">
                  <c:v>1984.3333331166607</c:v>
                </c:pt>
                <c:pt idx="67">
                  <c:v>1984.4166664466607</c:v>
                </c:pt>
                <c:pt idx="68">
                  <c:v>1984.4999997766606</c:v>
                </c:pt>
                <c:pt idx="69">
                  <c:v>1984.5833331066606</c:v>
                </c:pt>
                <c:pt idx="70">
                  <c:v>1984.6666664366605</c:v>
                </c:pt>
                <c:pt idx="71">
                  <c:v>1984.7499997666605</c:v>
                </c:pt>
                <c:pt idx="72">
                  <c:v>1984.8333330966605</c:v>
                </c:pt>
                <c:pt idx="73">
                  <c:v>1984.9166664266604</c:v>
                </c:pt>
                <c:pt idx="74">
                  <c:v>1984.9999997566604</c:v>
                </c:pt>
                <c:pt idx="75">
                  <c:v>1985.0833330866603</c:v>
                </c:pt>
                <c:pt idx="76">
                  <c:v>1985.1666664166603</c:v>
                </c:pt>
                <c:pt idx="77">
                  <c:v>1985.2499997466603</c:v>
                </c:pt>
                <c:pt idx="78">
                  <c:v>1985.3333330766602</c:v>
                </c:pt>
                <c:pt idx="79">
                  <c:v>1985.4166664066602</c:v>
                </c:pt>
                <c:pt idx="80">
                  <c:v>1985.4999997366601</c:v>
                </c:pt>
                <c:pt idx="81">
                  <c:v>1985.5833330666601</c:v>
                </c:pt>
                <c:pt idx="82">
                  <c:v>1985.66666639666</c:v>
                </c:pt>
                <c:pt idx="83">
                  <c:v>1985.74999972666</c:v>
                </c:pt>
                <c:pt idx="84">
                  <c:v>1985.83333305666</c:v>
                </c:pt>
                <c:pt idx="85">
                  <c:v>1985.9166663866599</c:v>
                </c:pt>
                <c:pt idx="86">
                  <c:v>1985.9999997166599</c:v>
                </c:pt>
                <c:pt idx="87">
                  <c:v>1986.0833330466598</c:v>
                </c:pt>
                <c:pt idx="88">
                  <c:v>1986.1666663766598</c:v>
                </c:pt>
                <c:pt idx="89">
                  <c:v>1986.2499997066598</c:v>
                </c:pt>
                <c:pt idx="90">
                  <c:v>1986.3333330366597</c:v>
                </c:pt>
                <c:pt idx="91">
                  <c:v>1986.4166663666597</c:v>
                </c:pt>
                <c:pt idx="92">
                  <c:v>1986.4999996966596</c:v>
                </c:pt>
                <c:pt idx="93">
                  <c:v>1986.5833330266596</c:v>
                </c:pt>
                <c:pt idx="94">
                  <c:v>1986.6666663566596</c:v>
                </c:pt>
                <c:pt idx="95">
                  <c:v>1986.7499996866595</c:v>
                </c:pt>
                <c:pt idx="96">
                  <c:v>1986.8333330166595</c:v>
                </c:pt>
                <c:pt idx="97">
                  <c:v>1986.9166663466594</c:v>
                </c:pt>
                <c:pt idx="98">
                  <c:v>1986.9999996766594</c:v>
                </c:pt>
                <c:pt idx="99">
                  <c:v>1987.0833330066594</c:v>
                </c:pt>
                <c:pt idx="100">
                  <c:v>1987.1666663366593</c:v>
                </c:pt>
                <c:pt idx="101">
                  <c:v>1987.2499996666593</c:v>
                </c:pt>
                <c:pt idx="102">
                  <c:v>1987.3333329966592</c:v>
                </c:pt>
                <c:pt idx="103">
                  <c:v>1987.4166663266592</c:v>
                </c:pt>
                <c:pt idx="104">
                  <c:v>1987.4999996566592</c:v>
                </c:pt>
                <c:pt idx="105">
                  <c:v>1987.5833329866591</c:v>
                </c:pt>
                <c:pt idx="106">
                  <c:v>1987.6666663166591</c:v>
                </c:pt>
                <c:pt idx="107">
                  <c:v>1987.749999646659</c:v>
                </c:pt>
                <c:pt idx="108">
                  <c:v>1987.833332976659</c:v>
                </c:pt>
                <c:pt idx="109">
                  <c:v>1987.916666306659</c:v>
                </c:pt>
                <c:pt idx="110">
                  <c:v>1987.9999996366589</c:v>
                </c:pt>
                <c:pt idx="111">
                  <c:v>1988.0833329666589</c:v>
                </c:pt>
                <c:pt idx="112">
                  <c:v>1988.1666662966588</c:v>
                </c:pt>
                <c:pt idx="113">
                  <c:v>1988.2499996266588</c:v>
                </c:pt>
                <c:pt idx="114">
                  <c:v>1988.3333329566588</c:v>
                </c:pt>
                <c:pt idx="115">
                  <c:v>1988.4166662866587</c:v>
                </c:pt>
                <c:pt idx="116">
                  <c:v>1988.4999996166587</c:v>
                </c:pt>
                <c:pt idx="117">
                  <c:v>1988.5833329466586</c:v>
                </c:pt>
                <c:pt idx="118">
                  <c:v>1988.6666662766586</c:v>
                </c:pt>
                <c:pt idx="119">
                  <c:v>1988.7499996066585</c:v>
                </c:pt>
                <c:pt idx="120">
                  <c:v>1988.8333329366585</c:v>
                </c:pt>
                <c:pt idx="121">
                  <c:v>1988.9166662666585</c:v>
                </c:pt>
                <c:pt idx="122">
                  <c:v>1988.9999995966584</c:v>
                </c:pt>
                <c:pt idx="123">
                  <c:v>1989.0833329266584</c:v>
                </c:pt>
                <c:pt idx="124">
                  <c:v>1989.1666662566583</c:v>
                </c:pt>
                <c:pt idx="125">
                  <c:v>1989.2499995866583</c:v>
                </c:pt>
                <c:pt idx="126">
                  <c:v>1989.3333329166583</c:v>
                </c:pt>
                <c:pt idx="127">
                  <c:v>1989.4166662466582</c:v>
                </c:pt>
                <c:pt idx="128">
                  <c:v>1989.4999995766582</c:v>
                </c:pt>
                <c:pt idx="129">
                  <c:v>1989.5833329066581</c:v>
                </c:pt>
                <c:pt idx="130">
                  <c:v>1989.6666662366581</c:v>
                </c:pt>
                <c:pt idx="131">
                  <c:v>1989.7499995666581</c:v>
                </c:pt>
                <c:pt idx="132">
                  <c:v>1989.833332896658</c:v>
                </c:pt>
                <c:pt idx="133">
                  <c:v>1989.916666226658</c:v>
                </c:pt>
                <c:pt idx="134">
                  <c:v>1989.9999995566579</c:v>
                </c:pt>
                <c:pt idx="135">
                  <c:v>1990.0833328866579</c:v>
                </c:pt>
                <c:pt idx="136">
                  <c:v>1990.1666662166579</c:v>
                </c:pt>
                <c:pt idx="137">
                  <c:v>1990.2499995466578</c:v>
                </c:pt>
                <c:pt idx="138">
                  <c:v>1990.3333328766578</c:v>
                </c:pt>
                <c:pt idx="139">
                  <c:v>1990.4166662066577</c:v>
                </c:pt>
                <c:pt idx="140">
                  <c:v>1990.4999995366577</c:v>
                </c:pt>
                <c:pt idx="141">
                  <c:v>1990.5833328666577</c:v>
                </c:pt>
                <c:pt idx="142">
                  <c:v>1990.6666661966576</c:v>
                </c:pt>
                <c:pt idx="143">
                  <c:v>1990.7499995266576</c:v>
                </c:pt>
                <c:pt idx="144">
                  <c:v>1990.8333328566575</c:v>
                </c:pt>
                <c:pt idx="145">
                  <c:v>1990.9166661866575</c:v>
                </c:pt>
                <c:pt idx="146">
                  <c:v>1990.9999995166575</c:v>
                </c:pt>
                <c:pt idx="147">
                  <c:v>1991.0833328466574</c:v>
                </c:pt>
                <c:pt idx="148">
                  <c:v>1991.1666661766574</c:v>
                </c:pt>
                <c:pt idx="149">
                  <c:v>1991.2499995066573</c:v>
                </c:pt>
                <c:pt idx="150">
                  <c:v>1991.3333328366573</c:v>
                </c:pt>
                <c:pt idx="151">
                  <c:v>1991.4166661666573</c:v>
                </c:pt>
                <c:pt idx="152">
                  <c:v>1991.4999994966572</c:v>
                </c:pt>
                <c:pt idx="153">
                  <c:v>1991.5833328266572</c:v>
                </c:pt>
                <c:pt idx="154">
                  <c:v>1991.6666661566571</c:v>
                </c:pt>
                <c:pt idx="155">
                  <c:v>1991.7499994866571</c:v>
                </c:pt>
                <c:pt idx="156">
                  <c:v>1991.833332816657</c:v>
                </c:pt>
                <c:pt idx="157">
                  <c:v>1991.916666146657</c:v>
                </c:pt>
                <c:pt idx="158">
                  <c:v>1991.999999476657</c:v>
                </c:pt>
                <c:pt idx="159">
                  <c:v>1992.0833328066569</c:v>
                </c:pt>
                <c:pt idx="160">
                  <c:v>1992.1666661366569</c:v>
                </c:pt>
                <c:pt idx="161">
                  <c:v>1992.2499994666568</c:v>
                </c:pt>
                <c:pt idx="162">
                  <c:v>1992.3333327966568</c:v>
                </c:pt>
                <c:pt idx="163">
                  <c:v>1992.4166661266568</c:v>
                </c:pt>
                <c:pt idx="164">
                  <c:v>1992.4999994566567</c:v>
                </c:pt>
                <c:pt idx="165">
                  <c:v>1992.5833327866567</c:v>
                </c:pt>
                <c:pt idx="166">
                  <c:v>1992.6666661166566</c:v>
                </c:pt>
                <c:pt idx="167">
                  <c:v>1992.7499994466566</c:v>
                </c:pt>
                <c:pt idx="168">
                  <c:v>1992.8333327766566</c:v>
                </c:pt>
                <c:pt idx="169">
                  <c:v>1992.9166661066565</c:v>
                </c:pt>
                <c:pt idx="170">
                  <c:v>1992.9999994366565</c:v>
                </c:pt>
                <c:pt idx="171">
                  <c:v>1993.0833327666564</c:v>
                </c:pt>
                <c:pt idx="172">
                  <c:v>1993.1666660966564</c:v>
                </c:pt>
                <c:pt idx="173">
                  <c:v>1993.2499994266564</c:v>
                </c:pt>
                <c:pt idx="174">
                  <c:v>1993.3333327566563</c:v>
                </c:pt>
                <c:pt idx="175">
                  <c:v>1993.4166660866563</c:v>
                </c:pt>
                <c:pt idx="176">
                  <c:v>1993.4999994166562</c:v>
                </c:pt>
                <c:pt idx="177">
                  <c:v>1993.5833327466562</c:v>
                </c:pt>
                <c:pt idx="178">
                  <c:v>1993.6666660766562</c:v>
                </c:pt>
                <c:pt idx="179">
                  <c:v>1993.7499994066561</c:v>
                </c:pt>
                <c:pt idx="180">
                  <c:v>1993.8333327366561</c:v>
                </c:pt>
                <c:pt idx="181">
                  <c:v>1993.916666066656</c:v>
                </c:pt>
                <c:pt idx="182">
                  <c:v>1993.999999396656</c:v>
                </c:pt>
                <c:pt idx="183">
                  <c:v>1994.083332726656</c:v>
                </c:pt>
                <c:pt idx="184">
                  <c:v>1994.1666660566559</c:v>
                </c:pt>
                <c:pt idx="185">
                  <c:v>1994.2499993866559</c:v>
                </c:pt>
                <c:pt idx="186">
                  <c:v>1994.3333327166558</c:v>
                </c:pt>
                <c:pt idx="187">
                  <c:v>1994.4166660466558</c:v>
                </c:pt>
                <c:pt idx="188">
                  <c:v>1994.4999993766558</c:v>
                </c:pt>
                <c:pt idx="189">
                  <c:v>1994.5833327066557</c:v>
                </c:pt>
                <c:pt idx="190">
                  <c:v>1994.6666660366557</c:v>
                </c:pt>
                <c:pt idx="191">
                  <c:v>1994.7499993666556</c:v>
                </c:pt>
                <c:pt idx="192">
                  <c:v>1994.8333326966556</c:v>
                </c:pt>
                <c:pt idx="193">
                  <c:v>1994.9166660266555</c:v>
                </c:pt>
                <c:pt idx="194">
                  <c:v>1994.9999993566555</c:v>
                </c:pt>
                <c:pt idx="195">
                  <c:v>1995.0833326866555</c:v>
                </c:pt>
                <c:pt idx="196">
                  <c:v>1995.1666660166554</c:v>
                </c:pt>
                <c:pt idx="197">
                  <c:v>1995.2499993466554</c:v>
                </c:pt>
                <c:pt idx="198">
                  <c:v>1995.3333326766553</c:v>
                </c:pt>
                <c:pt idx="199">
                  <c:v>1995.4166660066553</c:v>
                </c:pt>
                <c:pt idx="200">
                  <c:v>1995.4999993366553</c:v>
                </c:pt>
                <c:pt idx="201">
                  <c:v>1995.5833326666552</c:v>
                </c:pt>
                <c:pt idx="202">
                  <c:v>1995.6666659966552</c:v>
                </c:pt>
                <c:pt idx="203">
                  <c:v>1995.7499993266551</c:v>
                </c:pt>
                <c:pt idx="204">
                  <c:v>1995.8333326566551</c:v>
                </c:pt>
                <c:pt idx="205">
                  <c:v>1995.9166659866551</c:v>
                </c:pt>
                <c:pt idx="206">
                  <c:v>1995.999999316655</c:v>
                </c:pt>
                <c:pt idx="207">
                  <c:v>1996.083332646655</c:v>
                </c:pt>
                <c:pt idx="208">
                  <c:v>1996.1666659766549</c:v>
                </c:pt>
                <c:pt idx="209">
                  <c:v>1996.2499993066549</c:v>
                </c:pt>
                <c:pt idx="210">
                  <c:v>1996.3333326366549</c:v>
                </c:pt>
                <c:pt idx="211">
                  <c:v>1996.4166659666548</c:v>
                </c:pt>
                <c:pt idx="212">
                  <c:v>1996.4999992966548</c:v>
                </c:pt>
                <c:pt idx="213">
                  <c:v>1996.5833326266547</c:v>
                </c:pt>
                <c:pt idx="214">
                  <c:v>1996.6666659566547</c:v>
                </c:pt>
                <c:pt idx="215">
                  <c:v>1996.7499992866547</c:v>
                </c:pt>
                <c:pt idx="216">
                  <c:v>1996.8333326166546</c:v>
                </c:pt>
                <c:pt idx="217">
                  <c:v>1996.9166659466546</c:v>
                </c:pt>
                <c:pt idx="218">
                  <c:v>1996.9999992766545</c:v>
                </c:pt>
                <c:pt idx="219">
                  <c:v>1997.0833326066545</c:v>
                </c:pt>
                <c:pt idx="220">
                  <c:v>1997.1666659366545</c:v>
                </c:pt>
                <c:pt idx="221">
                  <c:v>1997.2499992666544</c:v>
                </c:pt>
                <c:pt idx="222">
                  <c:v>1997.3333325966544</c:v>
                </c:pt>
                <c:pt idx="223">
                  <c:v>1997.4166659266543</c:v>
                </c:pt>
                <c:pt idx="224">
                  <c:v>1997.4999992566543</c:v>
                </c:pt>
                <c:pt idx="225">
                  <c:v>1997.5833325866543</c:v>
                </c:pt>
                <c:pt idx="226">
                  <c:v>1997.6666659166542</c:v>
                </c:pt>
                <c:pt idx="227">
                  <c:v>1997.7499992466542</c:v>
                </c:pt>
                <c:pt idx="228">
                  <c:v>1997.8333325766541</c:v>
                </c:pt>
                <c:pt idx="229">
                  <c:v>1997.9166659066541</c:v>
                </c:pt>
                <c:pt idx="230">
                  <c:v>1997.999999236654</c:v>
                </c:pt>
                <c:pt idx="231">
                  <c:v>1998.083332566654</c:v>
                </c:pt>
                <c:pt idx="232">
                  <c:v>1998.166665896654</c:v>
                </c:pt>
                <c:pt idx="233">
                  <c:v>1998.2499992266539</c:v>
                </c:pt>
                <c:pt idx="234">
                  <c:v>1998.3333325566539</c:v>
                </c:pt>
                <c:pt idx="235">
                  <c:v>1998.4166658866538</c:v>
                </c:pt>
                <c:pt idx="236">
                  <c:v>1998.4999992166538</c:v>
                </c:pt>
                <c:pt idx="237">
                  <c:v>1998.5833325466538</c:v>
                </c:pt>
                <c:pt idx="238">
                  <c:v>1998.6666658766537</c:v>
                </c:pt>
                <c:pt idx="239">
                  <c:v>1998.7499992066537</c:v>
                </c:pt>
                <c:pt idx="240">
                  <c:v>1998.8333325366536</c:v>
                </c:pt>
                <c:pt idx="241">
                  <c:v>1998.9166658666536</c:v>
                </c:pt>
                <c:pt idx="242">
                  <c:v>1998.9999991966536</c:v>
                </c:pt>
                <c:pt idx="243">
                  <c:v>1999.0833325266535</c:v>
                </c:pt>
                <c:pt idx="244">
                  <c:v>1999.1666658566535</c:v>
                </c:pt>
                <c:pt idx="245">
                  <c:v>1999.2499991866534</c:v>
                </c:pt>
                <c:pt idx="246">
                  <c:v>1999.3333325166534</c:v>
                </c:pt>
                <c:pt idx="247">
                  <c:v>1999.4166658466534</c:v>
                </c:pt>
                <c:pt idx="248">
                  <c:v>1999.4999991766533</c:v>
                </c:pt>
                <c:pt idx="249">
                  <c:v>1999.5833325066533</c:v>
                </c:pt>
                <c:pt idx="250">
                  <c:v>1999.6666658366532</c:v>
                </c:pt>
                <c:pt idx="251">
                  <c:v>1999.7499991666532</c:v>
                </c:pt>
                <c:pt idx="252">
                  <c:v>1999.8333324966532</c:v>
                </c:pt>
                <c:pt idx="253">
                  <c:v>1999.9166658266531</c:v>
                </c:pt>
                <c:pt idx="254">
                  <c:v>1999.9999991566531</c:v>
                </c:pt>
                <c:pt idx="255">
                  <c:v>2000.083332486653</c:v>
                </c:pt>
                <c:pt idx="256">
                  <c:v>2000.166665816653</c:v>
                </c:pt>
                <c:pt idx="257">
                  <c:v>2000.249999146653</c:v>
                </c:pt>
                <c:pt idx="258">
                  <c:v>2000.3333324766529</c:v>
                </c:pt>
                <c:pt idx="259">
                  <c:v>2000.4166658066529</c:v>
                </c:pt>
                <c:pt idx="260">
                  <c:v>2000.4999991366528</c:v>
                </c:pt>
                <c:pt idx="261">
                  <c:v>2000.5833324666528</c:v>
                </c:pt>
                <c:pt idx="262">
                  <c:v>2000.6666657966528</c:v>
                </c:pt>
                <c:pt idx="263">
                  <c:v>2000.7499991266527</c:v>
                </c:pt>
                <c:pt idx="264">
                  <c:v>2000.8333324566527</c:v>
                </c:pt>
                <c:pt idx="265">
                  <c:v>2000.9166657866526</c:v>
                </c:pt>
                <c:pt idx="266">
                  <c:v>2000.9999991166526</c:v>
                </c:pt>
                <c:pt idx="267">
                  <c:v>2001.0833324466525</c:v>
                </c:pt>
                <c:pt idx="268">
                  <c:v>2001.1666657766525</c:v>
                </c:pt>
                <c:pt idx="269">
                  <c:v>2001.2499991066525</c:v>
                </c:pt>
                <c:pt idx="270">
                  <c:v>2001.3333324366524</c:v>
                </c:pt>
                <c:pt idx="271">
                  <c:v>2001.4166657666524</c:v>
                </c:pt>
                <c:pt idx="272">
                  <c:v>2001.4999990966523</c:v>
                </c:pt>
                <c:pt idx="273">
                  <c:v>2001.5833324266523</c:v>
                </c:pt>
                <c:pt idx="274">
                  <c:v>2001.6666657566523</c:v>
                </c:pt>
                <c:pt idx="275">
                  <c:v>2001.7499990866522</c:v>
                </c:pt>
                <c:pt idx="276">
                  <c:v>2001.8333324166522</c:v>
                </c:pt>
                <c:pt idx="277">
                  <c:v>2001.9166657466521</c:v>
                </c:pt>
                <c:pt idx="278">
                  <c:v>2001.9999990766521</c:v>
                </c:pt>
                <c:pt idx="279">
                  <c:v>2002.0833324066521</c:v>
                </c:pt>
                <c:pt idx="280">
                  <c:v>2002.166665736652</c:v>
                </c:pt>
                <c:pt idx="281">
                  <c:v>2002.249999066652</c:v>
                </c:pt>
                <c:pt idx="282">
                  <c:v>2002.3333323966519</c:v>
                </c:pt>
                <c:pt idx="283">
                  <c:v>2002.4166657266519</c:v>
                </c:pt>
                <c:pt idx="284">
                  <c:v>2002.4999990566519</c:v>
                </c:pt>
                <c:pt idx="285">
                  <c:v>2002.5833323866518</c:v>
                </c:pt>
                <c:pt idx="286">
                  <c:v>2002.6666657166518</c:v>
                </c:pt>
                <c:pt idx="287">
                  <c:v>2002.7499990466517</c:v>
                </c:pt>
                <c:pt idx="288">
                  <c:v>2002.8333323766517</c:v>
                </c:pt>
                <c:pt idx="289">
                  <c:v>2002.9166657066517</c:v>
                </c:pt>
                <c:pt idx="290">
                  <c:v>2002.9999990366516</c:v>
                </c:pt>
                <c:pt idx="291">
                  <c:v>2003.0833323666516</c:v>
                </c:pt>
                <c:pt idx="292">
                  <c:v>2003.1666656966515</c:v>
                </c:pt>
                <c:pt idx="293">
                  <c:v>2003.2499990266515</c:v>
                </c:pt>
                <c:pt idx="294">
                  <c:v>2003.3333323566515</c:v>
                </c:pt>
                <c:pt idx="295">
                  <c:v>2003.4166656866514</c:v>
                </c:pt>
                <c:pt idx="296">
                  <c:v>2003.4999990166514</c:v>
                </c:pt>
                <c:pt idx="297">
                  <c:v>2003.5833323466513</c:v>
                </c:pt>
                <c:pt idx="298">
                  <c:v>2003.6666656766513</c:v>
                </c:pt>
                <c:pt idx="299">
                  <c:v>2003.7499990066513</c:v>
                </c:pt>
                <c:pt idx="300">
                  <c:v>2003.8333323366512</c:v>
                </c:pt>
                <c:pt idx="301">
                  <c:v>2003.9166656666512</c:v>
                </c:pt>
                <c:pt idx="302">
                  <c:v>2003.9999989966511</c:v>
                </c:pt>
                <c:pt idx="303">
                  <c:v>2004.0833323266511</c:v>
                </c:pt>
                <c:pt idx="304">
                  <c:v>2004.166665656651</c:v>
                </c:pt>
                <c:pt idx="305">
                  <c:v>2004.249998986651</c:v>
                </c:pt>
                <c:pt idx="306">
                  <c:v>2004.333332316651</c:v>
                </c:pt>
                <c:pt idx="307">
                  <c:v>2004.4166656466509</c:v>
                </c:pt>
                <c:pt idx="308">
                  <c:v>2004.4999989766509</c:v>
                </c:pt>
                <c:pt idx="309">
                  <c:v>2004.5833323066508</c:v>
                </c:pt>
                <c:pt idx="310">
                  <c:v>2004.6666656366508</c:v>
                </c:pt>
                <c:pt idx="311">
                  <c:v>2004.7499989666508</c:v>
                </c:pt>
                <c:pt idx="312">
                  <c:v>2004.8333322966507</c:v>
                </c:pt>
                <c:pt idx="313">
                  <c:v>2004.9166656266507</c:v>
                </c:pt>
                <c:pt idx="314">
                  <c:v>2004.9999989566506</c:v>
                </c:pt>
                <c:pt idx="315">
                  <c:v>2005.0833322866506</c:v>
                </c:pt>
                <c:pt idx="316">
                  <c:v>2005.1666656166506</c:v>
                </c:pt>
                <c:pt idx="317">
                  <c:v>2005.2499989466505</c:v>
                </c:pt>
                <c:pt idx="318">
                  <c:v>2005.3333322766505</c:v>
                </c:pt>
                <c:pt idx="319">
                  <c:v>2005.4166656066504</c:v>
                </c:pt>
                <c:pt idx="320">
                  <c:v>2005.4999989366504</c:v>
                </c:pt>
                <c:pt idx="321">
                  <c:v>2005.5833322666504</c:v>
                </c:pt>
                <c:pt idx="322">
                  <c:v>2005.6666655966503</c:v>
                </c:pt>
                <c:pt idx="323">
                  <c:v>2005.7499989266503</c:v>
                </c:pt>
                <c:pt idx="324">
                  <c:v>2005.8333322566502</c:v>
                </c:pt>
                <c:pt idx="325">
                  <c:v>2005.9166655866502</c:v>
                </c:pt>
                <c:pt idx="326">
                  <c:v>2005.9999989166502</c:v>
                </c:pt>
                <c:pt idx="327">
                  <c:v>2006.0833322466501</c:v>
                </c:pt>
                <c:pt idx="328">
                  <c:v>2006.1666655766501</c:v>
                </c:pt>
                <c:pt idx="329">
                  <c:v>2006.24999890665</c:v>
                </c:pt>
                <c:pt idx="330">
                  <c:v>2006.33333223665</c:v>
                </c:pt>
                <c:pt idx="331">
                  <c:v>2006.41666556665</c:v>
                </c:pt>
                <c:pt idx="332">
                  <c:v>2006.4999988966499</c:v>
                </c:pt>
                <c:pt idx="333">
                  <c:v>2006.5833322266499</c:v>
                </c:pt>
                <c:pt idx="334">
                  <c:v>2006.6666655566498</c:v>
                </c:pt>
                <c:pt idx="335">
                  <c:v>2006.7499988866498</c:v>
                </c:pt>
                <c:pt idx="336">
                  <c:v>2006.8333322166498</c:v>
                </c:pt>
                <c:pt idx="337">
                  <c:v>2006.9166655466497</c:v>
                </c:pt>
                <c:pt idx="338">
                  <c:v>2006.9999988766497</c:v>
                </c:pt>
                <c:pt idx="339">
                  <c:v>2007.0833322066496</c:v>
                </c:pt>
                <c:pt idx="340">
                  <c:v>2007.1666655366496</c:v>
                </c:pt>
                <c:pt idx="341">
                  <c:v>2007.2499988666495</c:v>
                </c:pt>
                <c:pt idx="342">
                  <c:v>2007.3333321966495</c:v>
                </c:pt>
                <c:pt idx="343">
                  <c:v>2007.4166655266495</c:v>
                </c:pt>
                <c:pt idx="344">
                  <c:v>2007.4999988566494</c:v>
                </c:pt>
                <c:pt idx="345">
                  <c:v>2007.5833321866494</c:v>
                </c:pt>
                <c:pt idx="346">
                  <c:v>2007.6666655166493</c:v>
                </c:pt>
                <c:pt idx="347">
                  <c:v>2007.7499988466493</c:v>
                </c:pt>
                <c:pt idx="348">
                  <c:v>2007.8333321766493</c:v>
                </c:pt>
                <c:pt idx="349">
                  <c:v>2007.9166655066492</c:v>
                </c:pt>
                <c:pt idx="350">
                  <c:v>2007.9999988366492</c:v>
                </c:pt>
                <c:pt idx="351">
                  <c:v>2008.0833321666491</c:v>
                </c:pt>
                <c:pt idx="352">
                  <c:v>2008.1666654966491</c:v>
                </c:pt>
                <c:pt idx="353">
                  <c:v>2008.2499988266491</c:v>
                </c:pt>
                <c:pt idx="354">
                  <c:v>2008.333332156649</c:v>
                </c:pt>
                <c:pt idx="355">
                  <c:v>2008.416665486649</c:v>
                </c:pt>
                <c:pt idx="356">
                  <c:v>2008.4999988166489</c:v>
                </c:pt>
                <c:pt idx="357">
                  <c:v>2008.5833321466489</c:v>
                </c:pt>
                <c:pt idx="358">
                  <c:v>2008.6666654766489</c:v>
                </c:pt>
                <c:pt idx="359">
                  <c:v>2008.7499988066488</c:v>
                </c:pt>
                <c:pt idx="360">
                  <c:v>2008.8333321366488</c:v>
                </c:pt>
                <c:pt idx="361">
                  <c:v>2008.9166654666487</c:v>
                </c:pt>
                <c:pt idx="362">
                  <c:v>2008.9999987966487</c:v>
                </c:pt>
                <c:pt idx="363">
                  <c:v>2009.0833321266487</c:v>
                </c:pt>
                <c:pt idx="364">
                  <c:v>2009.1666654566486</c:v>
                </c:pt>
                <c:pt idx="365">
                  <c:v>2009.2499987866486</c:v>
                </c:pt>
                <c:pt idx="366">
                  <c:v>2009.3333321166485</c:v>
                </c:pt>
                <c:pt idx="367">
                  <c:v>2009.4166654466485</c:v>
                </c:pt>
                <c:pt idx="368">
                  <c:v>2009.4999987766485</c:v>
                </c:pt>
                <c:pt idx="369">
                  <c:v>2009.5833321066484</c:v>
                </c:pt>
                <c:pt idx="370">
                  <c:v>2009.6666654366484</c:v>
                </c:pt>
                <c:pt idx="371">
                  <c:v>2009.7499987666483</c:v>
                </c:pt>
                <c:pt idx="372">
                  <c:v>2009.8333320966483</c:v>
                </c:pt>
                <c:pt idx="373">
                  <c:v>2009.9166654266483</c:v>
                </c:pt>
                <c:pt idx="374">
                  <c:v>2009.9999987566482</c:v>
                </c:pt>
                <c:pt idx="375">
                  <c:v>2010.0833320866482</c:v>
                </c:pt>
                <c:pt idx="376">
                  <c:v>2010.1666654166481</c:v>
                </c:pt>
                <c:pt idx="377">
                  <c:v>2010.2499987466481</c:v>
                </c:pt>
                <c:pt idx="378">
                  <c:v>2010.333332076648</c:v>
                </c:pt>
                <c:pt idx="379">
                  <c:v>2010.416665406648</c:v>
                </c:pt>
                <c:pt idx="380">
                  <c:v>2010.499998736648</c:v>
                </c:pt>
                <c:pt idx="381">
                  <c:v>2010.5833320666479</c:v>
                </c:pt>
                <c:pt idx="382">
                  <c:v>2010.6666653966479</c:v>
                </c:pt>
                <c:pt idx="383">
                  <c:v>2010.7499987266478</c:v>
                </c:pt>
                <c:pt idx="384">
                  <c:v>2010.8333320566478</c:v>
                </c:pt>
                <c:pt idx="385">
                  <c:v>2010.9166653866478</c:v>
                </c:pt>
                <c:pt idx="386">
                  <c:v>2010.9999987166477</c:v>
                </c:pt>
                <c:pt idx="387">
                  <c:v>2011.0833320466477</c:v>
                </c:pt>
                <c:pt idx="388">
                  <c:v>2011.1666653766476</c:v>
                </c:pt>
                <c:pt idx="389">
                  <c:v>2011.2499987066476</c:v>
                </c:pt>
                <c:pt idx="390">
                  <c:v>2011.3333320366476</c:v>
                </c:pt>
                <c:pt idx="391">
                  <c:v>2011.4166653666475</c:v>
                </c:pt>
                <c:pt idx="392">
                  <c:v>2011.4999986966475</c:v>
                </c:pt>
                <c:pt idx="393">
                  <c:v>2011.5833320266474</c:v>
                </c:pt>
                <c:pt idx="394">
                  <c:v>2011.6666653566474</c:v>
                </c:pt>
                <c:pt idx="395">
                  <c:v>2011.7499986866474</c:v>
                </c:pt>
                <c:pt idx="396">
                  <c:v>2011.8333320166473</c:v>
                </c:pt>
                <c:pt idx="397">
                  <c:v>2011.9166653466473</c:v>
                </c:pt>
                <c:pt idx="398">
                  <c:v>2011.9999986766472</c:v>
                </c:pt>
                <c:pt idx="399">
                  <c:v>2012.0833320066472</c:v>
                </c:pt>
                <c:pt idx="400">
                  <c:v>2012.1666653366472</c:v>
                </c:pt>
                <c:pt idx="401">
                  <c:v>2012.2499986666471</c:v>
                </c:pt>
                <c:pt idx="402">
                  <c:v>2012.3333319966471</c:v>
                </c:pt>
                <c:pt idx="403">
                  <c:v>2012.416665326647</c:v>
                </c:pt>
                <c:pt idx="404">
                  <c:v>2012.499998656647</c:v>
                </c:pt>
                <c:pt idx="405">
                  <c:v>2012.583331986647</c:v>
                </c:pt>
                <c:pt idx="406">
                  <c:v>2012.6666653166469</c:v>
                </c:pt>
                <c:pt idx="407">
                  <c:v>2012.7499986466469</c:v>
                </c:pt>
                <c:pt idx="408">
                  <c:v>2012.8333319766468</c:v>
                </c:pt>
                <c:pt idx="409">
                  <c:v>2012.9166653066468</c:v>
                </c:pt>
                <c:pt idx="410">
                  <c:v>2012.9999986366468</c:v>
                </c:pt>
                <c:pt idx="411">
                  <c:v>2013.0833319666467</c:v>
                </c:pt>
                <c:pt idx="412">
                  <c:v>2013.1666652966467</c:v>
                </c:pt>
                <c:pt idx="413">
                  <c:v>2013.2499986266466</c:v>
                </c:pt>
                <c:pt idx="414">
                  <c:v>2013.3333319566466</c:v>
                </c:pt>
                <c:pt idx="415">
                  <c:v>2013.4166652866465</c:v>
                </c:pt>
                <c:pt idx="416">
                  <c:v>2013.4999986166465</c:v>
                </c:pt>
                <c:pt idx="417">
                  <c:v>2013.5833319466465</c:v>
                </c:pt>
                <c:pt idx="418">
                  <c:v>2013.6666652766464</c:v>
                </c:pt>
                <c:pt idx="419">
                  <c:v>2013.7499986066464</c:v>
                </c:pt>
                <c:pt idx="420">
                  <c:v>2013.8333319366463</c:v>
                </c:pt>
                <c:pt idx="421">
                  <c:v>2013.9166652666463</c:v>
                </c:pt>
                <c:pt idx="422">
                  <c:v>2013.9999985966463</c:v>
                </c:pt>
                <c:pt idx="423">
                  <c:v>2014.0833319266462</c:v>
                </c:pt>
                <c:pt idx="424">
                  <c:v>2014.1666652566462</c:v>
                </c:pt>
                <c:pt idx="425">
                  <c:v>2014.2499985866461</c:v>
                </c:pt>
                <c:pt idx="426">
                  <c:v>2014.3333319166461</c:v>
                </c:pt>
                <c:pt idx="427">
                  <c:v>2014.4166652466461</c:v>
                </c:pt>
                <c:pt idx="428">
                  <c:v>2014.499998576646</c:v>
                </c:pt>
                <c:pt idx="429">
                  <c:v>2014.583331906646</c:v>
                </c:pt>
                <c:pt idx="430">
                  <c:v>2014.6666652366459</c:v>
                </c:pt>
                <c:pt idx="431">
                  <c:v>2014.7499985666459</c:v>
                </c:pt>
                <c:pt idx="432">
                  <c:v>2014.8333318966459</c:v>
                </c:pt>
                <c:pt idx="433">
                  <c:v>2014.9166652266458</c:v>
                </c:pt>
                <c:pt idx="434">
                  <c:v>2014.9999985566458</c:v>
                </c:pt>
                <c:pt idx="435">
                  <c:v>2015.0833318866457</c:v>
                </c:pt>
                <c:pt idx="436">
                  <c:v>2015.1666652166457</c:v>
                </c:pt>
                <c:pt idx="437">
                  <c:v>2015.2499985466457</c:v>
                </c:pt>
                <c:pt idx="438">
                  <c:v>2015.3333318766456</c:v>
                </c:pt>
                <c:pt idx="439">
                  <c:v>2015.4166652066456</c:v>
                </c:pt>
                <c:pt idx="440">
                  <c:v>2015.4999985366455</c:v>
                </c:pt>
                <c:pt idx="441">
                  <c:v>2015.5833318666455</c:v>
                </c:pt>
                <c:pt idx="442">
                  <c:v>2015.6666651966455</c:v>
                </c:pt>
                <c:pt idx="443">
                  <c:v>2015.7499985266454</c:v>
                </c:pt>
                <c:pt idx="444">
                  <c:v>2015.8333318566454</c:v>
                </c:pt>
                <c:pt idx="445">
                  <c:v>2015.9166651866453</c:v>
                </c:pt>
                <c:pt idx="446">
                  <c:v>2015.9999985166453</c:v>
                </c:pt>
                <c:pt idx="447">
                  <c:v>2016.0833318466453</c:v>
                </c:pt>
                <c:pt idx="448">
                  <c:v>2016.1666651766452</c:v>
                </c:pt>
                <c:pt idx="449">
                  <c:v>2016.2499985066452</c:v>
                </c:pt>
                <c:pt idx="450">
                  <c:v>2016.3333318366451</c:v>
                </c:pt>
                <c:pt idx="451">
                  <c:v>2016.4166651666451</c:v>
                </c:pt>
                <c:pt idx="452">
                  <c:v>2016.499998496645</c:v>
                </c:pt>
                <c:pt idx="453">
                  <c:v>2016.583331826645</c:v>
                </c:pt>
                <c:pt idx="454">
                  <c:v>2016.666665156645</c:v>
                </c:pt>
                <c:pt idx="455">
                  <c:v>2016.7499984866449</c:v>
                </c:pt>
                <c:pt idx="456">
                  <c:v>2016.8333318166449</c:v>
                </c:pt>
                <c:pt idx="457">
                  <c:v>2016.9166651466448</c:v>
                </c:pt>
                <c:pt idx="458">
                  <c:v>2016.9999984766448</c:v>
                </c:pt>
                <c:pt idx="459">
                  <c:v>2017.0833318066448</c:v>
                </c:pt>
                <c:pt idx="460">
                  <c:v>2017.1666651366447</c:v>
                </c:pt>
                <c:pt idx="461">
                  <c:v>2017.2499984666447</c:v>
                </c:pt>
                <c:pt idx="462">
                  <c:v>2017.3333317966446</c:v>
                </c:pt>
                <c:pt idx="463">
                  <c:v>2017.4166651266446</c:v>
                </c:pt>
                <c:pt idx="464">
                  <c:v>2017.4999984566446</c:v>
                </c:pt>
                <c:pt idx="465">
                  <c:v>2017.5833317866445</c:v>
                </c:pt>
                <c:pt idx="466">
                  <c:v>2017.6666651166445</c:v>
                </c:pt>
                <c:pt idx="467">
                  <c:v>2017.7499984466444</c:v>
                </c:pt>
                <c:pt idx="468">
                  <c:v>2017.8333317766444</c:v>
                </c:pt>
                <c:pt idx="469">
                  <c:v>2017.9166651066444</c:v>
                </c:pt>
                <c:pt idx="470">
                  <c:v>2017.9999984366443</c:v>
                </c:pt>
                <c:pt idx="471">
                  <c:v>2018.0833317666443</c:v>
                </c:pt>
                <c:pt idx="472">
                  <c:v>2018.1666650966442</c:v>
                </c:pt>
                <c:pt idx="473">
                  <c:v>2018.2499984266442</c:v>
                </c:pt>
                <c:pt idx="474">
                  <c:v>2018.3333317566442</c:v>
                </c:pt>
                <c:pt idx="475">
                  <c:v>2018.4166650866441</c:v>
                </c:pt>
                <c:pt idx="476">
                  <c:v>2018.4999984166441</c:v>
                </c:pt>
                <c:pt idx="477">
                  <c:v>2018.583331746644</c:v>
                </c:pt>
                <c:pt idx="478">
                  <c:v>2018.666665076644</c:v>
                </c:pt>
                <c:pt idx="479">
                  <c:v>2018.749998406644</c:v>
                </c:pt>
                <c:pt idx="480">
                  <c:v>2018.8333317366439</c:v>
                </c:pt>
                <c:pt idx="481">
                  <c:v>2018.9166650666439</c:v>
                </c:pt>
                <c:pt idx="482">
                  <c:v>2018.9999983966438</c:v>
                </c:pt>
                <c:pt idx="483">
                  <c:v>2019.0833317266438</c:v>
                </c:pt>
                <c:pt idx="484">
                  <c:v>2019.1666650566438</c:v>
                </c:pt>
                <c:pt idx="485">
                  <c:v>2019.2499983866437</c:v>
                </c:pt>
                <c:pt idx="486">
                  <c:v>2019.3333317166437</c:v>
                </c:pt>
                <c:pt idx="487">
                  <c:v>2019.4166650466436</c:v>
                </c:pt>
                <c:pt idx="488">
                  <c:v>2019.4999983766436</c:v>
                </c:pt>
                <c:pt idx="489">
                  <c:v>2019.5833317066435</c:v>
                </c:pt>
                <c:pt idx="490">
                  <c:v>2019.6666650366435</c:v>
                </c:pt>
                <c:pt idx="491">
                  <c:v>2019.7499983666435</c:v>
                </c:pt>
                <c:pt idx="492">
                  <c:v>2019.8333316966434</c:v>
                </c:pt>
                <c:pt idx="493">
                  <c:v>2019.9166650266434</c:v>
                </c:pt>
                <c:pt idx="494">
                  <c:v>2019.9999983566433</c:v>
                </c:pt>
                <c:pt idx="495">
                  <c:v>2020.0833316866433</c:v>
                </c:pt>
                <c:pt idx="496">
                  <c:v>2020.1666650166433</c:v>
                </c:pt>
                <c:pt idx="497">
                  <c:v>2020.2499983466432</c:v>
                </c:pt>
                <c:pt idx="498">
                  <c:v>2020.3333316766432</c:v>
                </c:pt>
                <c:pt idx="499">
                  <c:v>2020.4166650066431</c:v>
                </c:pt>
                <c:pt idx="500">
                  <c:v>2020.4999983366431</c:v>
                </c:pt>
                <c:pt idx="501">
                  <c:v>2020.5833316666431</c:v>
                </c:pt>
                <c:pt idx="502">
                  <c:v>2020.666664996643</c:v>
                </c:pt>
                <c:pt idx="503">
                  <c:v>2020.749998326643</c:v>
                </c:pt>
                <c:pt idx="504">
                  <c:v>2020.8333316566429</c:v>
                </c:pt>
                <c:pt idx="505">
                  <c:v>2020.9166649866429</c:v>
                </c:pt>
                <c:pt idx="506">
                  <c:v>2020.9999983166429</c:v>
                </c:pt>
                <c:pt idx="507">
                  <c:v>2021.0833316466428</c:v>
                </c:pt>
                <c:pt idx="508">
                  <c:v>2021.1666649766428</c:v>
                </c:pt>
                <c:pt idx="509">
                  <c:v>2021.2499983066427</c:v>
                </c:pt>
                <c:pt idx="510">
                  <c:v>2021.3333316366427</c:v>
                </c:pt>
                <c:pt idx="511">
                  <c:v>2021.4166649666427</c:v>
                </c:pt>
                <c:pt idx="512">
                  <c:v>2021.4999982966426</c:v>
                </c:pt>
                <c:pt idx="513">
                  <c:v>2021.5833316266426</c:v>
                </c:pt>
                <c:pt idx="514">
                  <c:v>2021.6666649566425</c:v>
                </c:pt>
                <c:pt idx="515">
                  <c:v>2021.7499982866425</c:v>
                </c:pt>
                <c:pt idx="516">
                  <c:v>2021.8333316166425</c:v>
                </c:pt>
                <c:pt idx="517">
                  <c:v>2021.9166649466424</c:v>
                </c:pt>
                <c:pt idx="518">
                  <c:v>2021.9999982766424</c:v>
                </c:pt>
                <c:pt idx="519">
                  <c:v>2022.0833316066423</c:v>
                </c:pt>
                <c:pt idx="520">
                  <c:v>2022.1666649366423</c:v>
                </c:pt>
                <c:pt idx="521">
                  <c:v>2022.2499982666423</c:v>
                </c:pt>
                <c:pt idx="522">
                  <c:v>2022.3333315966422</c:v>
                </c:pt>
                <c:pt idx="523">
                  <c:v>2022.4166649266422</c:v>
                </c:pt>
                <c:pt idx="524">
                  <c:v>2022.4999982566421</c:v>
                </c:pt>
                <c:pt idx="525">
                  <c:v>2022.5833315866421</c:v>
                </c:pt>
                <c:pt idx="526">
                  <c:v>2022.666664916642</c:v>
                </c:pt>
                <c:pt idx="527">
                  <c:v>2022.749998246642</c:v>
                </c:pt>
                <c:pt idx="528">
                  <c:v>2022.833331576642</c:v>
                </c:pt>
                <c:pt idx="529">
                  <c:v>2022.9166649066419</c:v>
                </c:pt>
                <c:pt idx="530">
                  <c:v>2022.9999982366419</c:v>
                </c:pt>
                <c:pt idx="531">
                  <c:v>2023.0833315666418</c:v>
                </c:pt>
                <c:pt idx="532">
                  <c:v>2023.1666648966418</c:v>
                </c:pt>
                <c:pt idx="533">
                  <c:v>2023.2499982266418</c:v>
                </c:pt>
                <c:pt idx="534">
                  <c:v>2023.3333315566417</c:v>
                </c:pt>
                <c:pt idx="535">
                  <c:v>2023.4166648866417</c:v>
                </c:pt>
                <c:pt idx="536">
                  <c:v>2023.4999982166416</c:v>
                </c:pt>
                <c:pt idx="537">
                  <c:v>2023.5833315466416</c:v>
                </c:pt>
                <c:pt idx="538">
                  <c:v>2023.6666648766416</c:v>
                </c:pt>
                <c:pt idx="539">
                  <c:v>2023.7499982066415</c:v>
                </c:pt>
                <c:pt idx="540">
                  <c:v>2023.8333315366415</c:v>
                </c:pt>
                <c:pt idx="541">
                  <c:v>2023.9166648666414</c:v>
                </c:pt>
                <c:pt idx="542">
                  <c:v>2023.9999981966414</c:v>
                </c:pt>
                <c:pt idx="543">
                  <c:v>2024.0833315266414</c:v>
                </c:pt>
                <c:pt idx="544">
                  <c:v>2024.1666648566413</c:v>
                </c:pt>
                <c:pt idx="545">
                  <c:v>2024.2499981866413</c:v>
                </c:pt>
                <c:pt idx="546">
                  <c:v>2024.3333315166412</c:v>
                </c:pt>
                <c:pt idx="547">
                  <c:v>2024.4166648466412</c:v>
                </c:pt>
                <c:pt idx="548">
                  <c:v>2024.4999981766412</c:v>
                </c:pt>
                <c:pt idx="549">
                  <c:v>2024.5833315066411</c:v>
                </c:pt>
                <c:pt idx="550">
                  <c:v>2024.6666648366411</c:v>
                </c:pt>
                <c:pt idx="551">
                  <c:v>2024.749998166641</c:v>
                </c:pt>
                <c:pt idx="552">
                  <c:v>2024.833331496641</c:v>
                </c:pt>
                <c:pt idx="553">
                  <c:v>2024.916664826641</c:v>
                </c:pt>
                <c:pt idx="554">
                  <c:v>2024.9999981566409</c:v>
                </c:pt>
              </c:numCache>
            </c:numRef>
          </c:xVal>
          <c:yVal>
            <c:numRef>
              <c:f>'NH-Extent'!$B$2:$B$556</c:f>
              <c:numCache>
                <c:formatCode>General</c:formatCode>
                <c:ptCount val="555"/>
                <c:pt idx="0">
                  <c:v>11.645</c:v>
                </c:pt>
                <c:pt idx="1">
                  <c:v>13.667</c:v>
                </c:pt>
                <c:pt idx="2">
                  <c:v>15.414</c:v>
                </c:pt>
                <c:pt idx="3">
                  <c:v>16.175000000000001</c:v>
                </c:pt>
                <c:pt idx="4">
                  <c:v>16.341999999999999</c:v>
                </c:pt>
                <c:pt idx="5">
                  <c:v>15.446999999999999</c:v>
                </c:pt>
                <c:pt idx="6">
                  <c:v>13.856999999999999</c:v>
                </c:pt>
                <c:pt idx="7">
                  <c:v>12.53</c:v>
                </c:pt>
                <c:pt idx="8">
                  <c:v>10.311</c:v>
                </c:pt>
                <c:pt idx="9">
                  <c:v>8.0410000000000004</c:v>
                </c:pt>
                <c:pt idx="10">
                  <c:v>7.0510000000000002</c:v>
                </c:pt>
                <c:pt idx="11">
                  <c:v>8.7479999999999993</c:v>
                </c:pt>
                <c:pt idx="12">
                  <c:v>10.943</c:v>
                </c:pt>
                <c:pt idx="13">
                  <c:v>13.336</c:v>
                </c:pt>
                <c:pt idx="14">
                  <c:v>14.862</c:v>
                </c:pt>
                <c:pt idx="15">
                  <c:v>15.955</c:v>
                </c:pt>
                <c:pt idx="16">
                  <c:v>16.041</c:v>
                </c:pt>
                <c:pt idx="17">
                  <c:v>15.429</c:v>
                </c:pt>
                <c:pt idx="18">
                  <c:v>13.792999999999999</c:v>
                </c:pt>
                <c:pt idx="19">
                  <c:v>12.205</c:v>
                </c:pt>
                <c:pt idx="20">
                  <c:v>10.1</c:v>
                </c:pt>
                <c:pt idx="21">
                  <c:v>7.984</c:v>
                </c:pt>
                <c:pt idx="22">
                  <c:v>7.6669999999999998</c:v>
                </c:pt>
                <c:pt idx="23">
                  <c:v>9.1829999999999998</c:v>
                </c:pt>
                <c:pt idx="24">
                  <c:v>11.382999999999999</c:v>
                </c:pt>
                <c:pt idx="25">
                  <c:v>13.593</c:v>
                </c:pt>
                <c:pt idx="26">
                  <c:v>14.91</c:v>
                </c:pt>
                <c:pt idx="27">
                  <c:v>15.603999999999999</c:v>
                </c:pt>
                <c:pt idx="28">
                  <c:v>15.632</c:v>
                </c:pt>
                <c:pt idx="29">
                  <c:v>15.01</c:v>
                </c:pt>
                <c:pt idx="30">
                  <c:v>13.802</c:v>
                </c:pt>
                <c:pt idx="31">
                  <c:v>12.43</c:v>
                </c:pt>
                <c:pt idx="32">
                  <c:v>10.271000000000001</c:v>
                </c:pt>
                <c:pt idx="33">
                  <c:v>7.8440000000000003</c:v>
                </c:pt>
                <c:pt idx="34">
                  <c:v>7.1379999999999999</c:v>
                </c:pt>
                <c:pt idx="35">
                  <c:v>8.8559999999999999</c:v>
                </c:pt>
                <c:pt idx="36">
                  <c:v>10.929</c:v>
                </c:pt>
                <c:pt idx="37">
                  <c:v>13.340999999999999</c:v>
                </c:pt>
                <c:pt idx="38">
                  <c:v>15.177</c:v>
                </c:pt>
                <c:pt idx="39">
                  <c:v>15.974</c:v>
                </c:pt>
                <c:pt idx="40">
                  <c:v>16.044</c:v>
                </c:pt>
                <c:pt idx="41">
                  <c:v>15.465999999999999</c:v>
                </c:pt>
                <c:pt idx="42">
                  <c:v>13.973000000000001</c:v>
                </c:pt>
                <c:pt idx="43">
                  <c:v>12.476000000000001</c:v>
                </c:pt>
                <c:pt idx="44">
                  <c:v>10.367000000000001</c:v>
                </c:pt>
                <c:pt idx="45">
                  <c:v>8.1389999999999993</c:v>
                </c:pt>
                <c:pt idx="46">
                  <c:v>7.3019999999999996</c:v>
                </c:pt>
                <c:pt idx="47">
                  <c:v>9.4209999999999994</c:v>
                </c:pt>
                <c:pt idx="48">
                  <c:v>11.627000000000001</c:v>
                </c:pt>
                <c:pt idx="49">
                  <c:v>13.641999999999999</c:v>
                </c:pt>
                <c:pt idx="50">
                  <c:v>14.942</c:v>
                </c:pt>
                <c:pt idx="51">
                  <c:v>16.006</c:v>
                </c:pt>
                <c:pt idx="52">
                  <c:v>16.085000000000001</c:v>
                </c:pt>
                <c:pt idx="53">
                  <c:v>15.172000000000001</c:v>
                </c:pt>
                <c:pt idx="54">
                  <c:v>13.491</c:v>
                </c:pt>
                <c:pt idx="55">
                  <c:v>12.295999999999999</c:v>
                </c:pt>
                <c:pt idx="56">
                  <c:v>10.57</c:v>
                </c:pt>
                <c:pt idx="57">
                  <c:v>8.1859999999999999</c:v>
                </c:pt>
                <c:pt idx="58">
                  <c:v>7.3949999999999996</c:v>
                </c:pt>
                <c:pt idx="59">
                  <c:v>9.3339999999999996</c:v>
                </c:pt>
                <c:pt idx="60">
                  <c:v>11.461</c:v>
                </c:pt>
                <c:pt idx="61">
                  <c:v>13.298999999999999</c:v>
                </c:pt>
                <c:pt idx="62">
                  <c:v>14.473000000000001</c:v>
                </c:pt>
                <c:pt idx="63">
                  <c:v>15.298999999999999</c:v>
                </c:pt>
                <c:pt idx="64">
                  <c:v>15.584</c:v>
                </c:pt>
                <c:pt idx="65">
                  <c:v>15.015000000000001</c:v>
                </c:pt>
                <c:pt idx="66">
                  <c:v>13.577</c:v>
                </c:pt>
                <c:pt idx="67">
                  <c:v>12.151999999999999</c:v>
                </c:pt>
                <c:pt idx="68">
                  <c:v>9.9770000000000003</c:v>
                </c:pt>
                <c:pt idx="69">
                  <c:v>7.7709999999999999</c:v>
                </c:pt>
                <c:pt idx="70">
                  <c:v>6.8049999999999997</c:v>
                </c:pt>
                <c:pt idx="71">
                  <c:v>8.5609999999999999</c:v>
                </c:pt>
                <c:pt idx="72">
                  <c:v>10.842000000000001</c:v>
                </c:pt>
                <c:pt idx="73">
                  <c:v>12.989000000000001</c:v>
                </c:pt>
                <c:pt idx="74">
                  <c:v>14.725</c:v>
                </c:pt>
                <c:pt idx="75">
                  <c:v>15.465999999999999</c:v>
                </c:pt>
                <c:pt idx="76">
                  <c:v>15.885999999999999</c:v>
                </c:pt>
                <c:pt idx="77">
                  <c:v>15.356999999999999</c:v>
                </c:pt>
                <c:pt idx="78">
                  <c:v>14.073</c:v>
                </c:pt>
                <c:pt idx="79">
                  <c:v>12.218999999999999</c:v>
                </c:pt>
                <c:pt idx="80">
                  <c:v>9.7439999999999998</c:v>
                </c:pt>
                <c:pt idx="81">
                  <c:v>7.4020000000000001</c:v>
                </c:pt>
                <c:pt idx="82">
                  <c:v>6.6980000000000004</c:v>
                </c:pt>
                <c:pt idx="83">
                  <c:v>8.5459999999999994</c:v>
                </c:pt>
                <c:pt idx="84">
                  <c:v>11.025</c:v>
                </c:pt>
                <c:pt idx="85">
                  <c:v>13.05</c:v>
                </c:pt>
                <c:pt idx="86">
                  <c:v>14.89</c:v>
                </c:pt>
                <c:pt idx="87">
                  <c:v>15.785</c:v>
                </c:pt>
                <c:pt idx="88">
                  <c:v>15.91</c:v>
                </c:pt>
                <c:pt idx="89">
                  <c:v>15.058999999999999</c:v>
                </c:pt>
                <c:pt idx="90">
                  <c:v>13.379</c:v>
                </c:pt>
                <c:pt idx="91">
                  <c:v>11.976000000000001</c:v>
                </c:pt>
                <c:pt idx="92">
                  <c:v>10.146000000000001</c:v>
                </c:pt>
                <c:pt idx="93">
                  <c:v>7.9790000000000001</c:v>
                </c:pt>
                <c:pt idx="94">
                  <c:v>7.4109999999999996</c:v>
                </c:pt>
                <c:pt idx="95">
                  <c:v>9.484</c:v>
                </c:pt>
                <c:pt idx="96">
                  <c:v>11.452999999999999</c:v>
                </c:pt>
                <c:pt idx="97">
                  <c:v>13.222</c:v>
                </c:pt>
                <c:pt idx="98">
                  <c:v>14.97</c:v>
                </c:pt>
                <c:pt idx="99">
                  <c:v>16.05</c:v>
                </c:pt>
                <c:pt idx="100">
                  <c:v>15.816000000000001</c:v>
                </c:pt>
                <c:pt idx="101">
                  <c:v>15.211</c:v>
                </c:pt>
                <c:pt idx="102">
                  <c:v>13.743</c:v>
                </c:pt>
                <c:pt idx="103">
                  <c:v>12.486000000000001</c:v>
                </c:pt>
                <c:pt idx="104">
                  <c:v>10.333</c:v>
                </c:pt>
                <c:pt idx="105">
                  <c:v>7.6280000000000001</c:v>
                </c:pt>
                <c:pt idx="106">
                  <c:v>7.2789999999999999</c:v>
                </c:pt>
                <c:pt idx="107">
                  <c:v>9.0489999999999995</c:v>
                </c:pt>
                <c:pt idx="108">
                  <c:v>11.224</c:v>
                </c:pt>
                <c:pt idx="111">
                  <c:v>15.583</c:v>
                </c:pt>
                <c:pt idx="112">
                  <c:v>15.957000000000001</c:v>
                </c:pt>
                <c:pt idx="113">
                  <c:v>15.122999999999999</c:v>
                </c:pt>
                <c:pt idx="114">
                  <c:v>13.561</c:v>
                </c:pt>
                <c:pt idx="115">
                  <c:v>11.943</c:v>
                </c:pt>
                <c:pt idx="116">
                  <c:v>9.8089999999999993</c:v>
                </c:pt>
                <c:pt idx="117">
                  <c:v>7.8920000000000003</c:v>
                </c:pt>
                <c:pt idx="118">
                  <c:v>7.3689999999999998</c:v>
                </c:pt>
                <c:pt idx="119">
                  <c:v>9.1349999999999998</c:v>
                </c:pt>
                <c:pt idx="120">
                  <c:v>11.331</c:v>
                </c:pt>
                <c:pt idx="121">
                  <c:v>13.625999999999999</c:v>
                </c:pt>
                <c:pt idx="122">
                  <c:v>14.955</c:v>
                </c:pt>
                <c:pt idx="123">
                  <c:v>15.494999999999999</c:v>
                </c:pt>
                <c:pt idx="124">
                  <c:v>15.423</c:v>
                </c:pt>
                <c:pt idx="125">
                  <c:v>14.327999999999999</c:v>
                </c:pt>
                <c:pt idx="126">
                  <c:v>13.044</c:v>
                </c:pt>
                <c:pt idx="127">
                  <c:v>12.244999999999999</c:v>
                </c:pt>
                <c:pt idx="128">
                  <c:v>10.130000000000001</c:v>
                </c:pt>
                <c:pt idx="129">
                  <c:v>7.8819999999999997</c:v>
                </c:pt>
                <c:pt idx="130">
                  <c:v>7.008</c:v>
                </c:pt>
                <c:pt idx="131">
                  <c:v>8.8290000000000006</c:v>
                </c:pt>
                <c:pt idx="132">
                  <c:v>11.115</c:v>
                </c:pt>
                <c:pt idx="133">
                  <c:v>13.387</c:v>
                </c:pt>
                <c:pt idx="134">
                  <c:v>14.782999999999999</c:v>
                </c:pt>
                <c:pt idx="135">
                  <c:v>15.577999999999999</c:v>
                </c:pt>
                <c:pt idx="136">
                  <c:v>15.867000000000001</c:v>
                </c:pt>
                <c:pt idx="137">
                  <c:v>14.65</c:v>
                </c:pt>
                <c:pt idx="138">
                  <c:v>13.226000000000001</c:v>
                </c:pt>
                <c:pt idx="139">
                  <c:v>11.641</c:v>
                </c:pt>
                <c:pt idx="140">
                  <c:v>9.2469999999999999</c:v>
                </c:pt>
                <c:pt idx="141">
                  <c:v>6.7969999999999997</c:v>
                </c:pt>
                <c:pt idx="142">
                  <c:v>6.1429999999999998</c:v>
                </c:pt>
                <c:pt idx="143">
                  <c:v>8.4849999999999994</c:v>
                </c:pt>
                <c:pt idx="144">
                  <c:v>11.074999999999999</c:v>
                </c:pt>
                <c:pt idx="145">
                  <c:v>13.106</c:v>
                </c:pt>
                <c:pt idx="146">
                  <c:v>14.364000000000001</c:v>
                </c:pt>
                <c:pt idx="147">
                  <c:v>15.249000000000001</c:v>
                </c:pt>
                <c:pt idx="148">
                  <c:v>15.416</c:v>
                </c:pt>
                <c:pt idx="149">
                  <c:v>14.86</c:v>
                </c:pt>
                <c:pt idx="150">
                  <c:v>13.473000000000001</c:v>
                </c:pt>
                <c:pt idx="151">
                  <c:v>12.108000000000001</c:v>
                </c:pt>
                <c:pt idx="152">
                  <c:v>9.5139999999999993</c:v>
                </c:pt>
                <c:pt idx="153">
                  <c:v>7.415</c:v>
                </c:pt>
                <c:pt idx="154">
                  <c:v>6.4729999999999999</c:v>
                </c:pt>
                <c:pt idx="155">
                  <c:v>8.5410000000000004</c:v>
                </c:pt>
                <c:pt idx="156">
                  <c:v>10.885</c:v>
                </c:pt>
                <c:pt idx="157">
                  <c:v>12.945</c:v>
                </c:pt>
                <c:pt idx="158">
                  <c:v>14.643000000000001</c:v>
                </c:pt>
                <c:pt idx="159">
                  <c:v>15.462</c:v>
                </c:pt>
                <c:pt idx="160">
                  <c:v>15.481</c:v>
                </c:pt>
                <c:pt idx="161">
                  <c:v>14.677</c:v>
                </c:pt>
                <c:pt idx="162">
                  <c:v>13.215999999999999</c:v>
                </c:pt>
                <c:pt idx="163">
                  <c:v>12.147</c:v>
                </c:pt>
                <c:pt idx="164">
                  <c:v>10.323</c:v>
                </c:pt>
                <c:pt idx="165">
                  <c:v>7.9249999999999998</c:v>
                </c:pt>
                <c:pt idx="166">
                  <c:v>7.4740000000000002</c:v>
                </c:pt>
                <c:pt idx="167">
                  <c:v>9.3190000000000008</c:v>
                </c:pt>
                <c:pt idx="168">
                  <c:v>11.379</c:v>
                </c:pt>
                <c:pt idx="169">
                  <c:v>13.407</c:v>
                </c:pt>
                <c:pt idx="170">
                  <c:v>14.896000000000001</c:v>
                </c:pt>
                <c:pt idx="171">
                  <c:v>15.686</c:v>
                </c:pt>
                <c:pt idx="172">
                  <c:v>15.813000000000001</c:v>
                </c:pt>
                <c:pt idx="173">
                  <c:v>15.077</c:v>
                </c:pt>
                <c:pt idx="174">
                  <c:v>13.368</c:v>
                </c:pt>
                <c:pt idx="175">
                  <c:v>11.871</c:v>
                </c:pt>
                <c:pt idx="176">
                  <c:v>9.4760000000000009</c:v>
                </c:pt>
                <c:pt idx="177">
                  <c:v>7.335</c:v>
                </c:pt>
                <c:pt idx="178">
                  <c:v>6.3970000000000002</c:v>
                </c:pt>
                <c:pt idx="179">
                  <c:v>8.7859999999999996</c:v>
                </c:pt>
                <c:pt idx="180">
                  <c:v>11.319000000000001</c:v>
                </c:pt>
                <c:pt idx="181">
                  <c:v>13.319000000000001</c:v>
                </c:pt>
                <c:pt idx="182">
                  <c:v>14.73</c:v>
                </c:pt>
                <c:pt idx="183">
                  <c:v>15.561999999999999</c:v>
                </c:pt>
                <c:pt idx="184">
                  <c:v>15.554</c:v>
                </c:pt>
                <c:pt idx="185">
                  <c:v>14.888</c:v>
                </c:pt>
                <c:pt idx="186">
                  <c:v>13.624000000000001</c:v>
                </c:pt>
                <c:pt idx="187">
                  <c:v>12.016</c:v>
                </c:pt>
                <c:pt idx="188">
                  <c:v>9.9250000000000007</c:v>
                </c:pt>
                <c:pt idx="189">
                  <c:v>7.6390000000000002</c:v>
                </c:pt>
                <c:pt idx="190">
                  <c:v>7.1379999999999999</c:v>
                </c:pt>
                <c:pt idx="191">
                  <c:v>8.9149999999999991</c:v>
                </c:pt>
                <c:pt idx="192">
                  <c:v>11.122999999999999</c:v>
                </c:pt>
                <c:pt idx="193">
                  <c:v>13.272</c:v>
                </c:pt>
                <c:pt idx="194">
                  <c:v>14.586</c:v>
                </c:pt>
                <c:pt idx="195">
                  <c:v>15.226000000000001</c:v>
                </c:pt>
                <c:pt idx="196">
                  <c:v>15.26</c:v>
                </c:pt>
                <c:pt idx="197">
                  <c:v>14.449</c:v>
                </c:pt>
                <c:pt idx="198">
                  <c:v>12.972</c:v>
                </c:pt>
                <c:pt idx="199">
                  <c:v>11.44</c:v>
                </c:pt>
                <c:pt idx="200">
                  <c:v>8.9870000000000001</c:v>
                </c:pt>
                <c:pt idx="201">
                  <c:v>6.7439999999999998</c:v>
                </c:pt>
                <c:pt idx="202">
                  <c:v>6.08</c:v>
                </c:pt>
                <c:pt idx="203">
                  <c:v>7.8289999999999997</c:v>
                </c:pt>
                <c:pt idx="204">
                  <c:v>10.760999999999999</c:v>
                </c:pt>
                <c:pt idx="205">
                  <c:v>12.920999999999999</c:v>
                </c:pt>
                <c:pt idx="206">
                  <c:v>14.180999999999999</c:v>
                </c:pt>
                <c:pt idx="207">
                  <c:v>15.154999999999999</c:v>
                </c:pt>
                <c:pt idx="208">
                  <c:v>15.122999999999999</c:v>
                </c:pt>
                <c:pt idx="209">
                  <c:v>14.215999999999999</c:v>
                </c:pt>
                <c:pt idx="210">
                  <c:v>13.093999999999999</c:v>
                </c:pt>
                <c:pt idx="211">
                  <c:v>12.084</c:v>
                </c:pt>
                <c:pt idx="212">
                  <c:v>10.164</c:v>
                </c:pt>
                <c:pt idx="213">
                  <c:v>8.18</c:v>
                </c:pt>
                <c:pt idx="214">
                  <c:v>7.5830000000000002</c:v>
                </c:pt>
                <c:pt idx="215">
                  <c:v>9.1609999999999996</c:v>
                </c:pt>
                <c:pt idx="216">
                  <c:v>10.401999999999999</c:v>
                </c:pt>
                <c:pt idx="217">
                  <c:v>12.861000000000001</c:v>
                </c:pt>
                <c:pt idx="218">
                  <c:v>14.417</c:v>
                </c:pt>
                <c:pt idx="219">
                  <c:v>15.436999999999999</c:v>
                </c:pt>
                <c:pt idx="220">
                  <c:v>15.467000000000001</c:v>
                </c:pt>
                <c:pt idx="221">
                  <c:v>14.563000000000001</c:v>
                </c:pt>
                <c:pt idx="222">
                  <c:v>13.177</c:v>
                </c:pt>
                <c:pt idx="223">
                  <c:v>11.738</c:v>
                </c:pt>
                <c:pt idx="224">
                  <c:v>9.4109999999999996</c:v>
                </c:pt>
                <c:pt idx="225">
                  <c:v>7.2850000000000001</c:v>
                </c:pt>
                <c:pt idx="226">
                  <c:v>6.6859999999999999</c:v>
                </c:pt>
                <c:pt idx="227">
                  <c:v>8.3369999999999997</c:v>
                </c:pt>
                <c:pt idx="228">
                  <c:v>10.683999999999999</c:v>
                </c:pt>
                <c:pt idx="229">
                  <c:v>13.076000000000001</c:v>
                </c:pt>
                <c:pt idx="230">
                  <c:v>14.721</c:v>
                </c:pt>
                <c:pt idx="231">
                  <c:v>15.746</c:v>
                </c:pt>
                <c:pt idx="232">
                  <c:v>15.598000000000001</c:v>
                </c:pt>
                <c:pt idx="233">
                  <c:v>14.891999999999999</c:v>
                </c:pt>
                <c:pt idx="234">
                  <c:v>13.59</c:v>
                </c:pt>
                <c:pt idx="235">
                  <c:v>11.706</c:v>
                </c:pt>
                <c:pt idx="236">
                  <c:v>9.4149999999999991</c:v>
                </c:pt>
                <c:pt idx="237">
                  <c:v>7.5090000000000003</c:v>
                </c:pt>
                <c:pt idx="238">
                  <c:v>6.5359999999999996</c:v>
                </c:pt>
                <c:pt idx="239">
                  <c:v>8.452</c:v>
                </c:pt>
                <c:pt idx="240">
                  <c:v>10.441000000000001</c:v>
                </c:pt>
                <c:pt idx="241">
                  <c:v>12.759</c:v>
                </c:pt>
                <c:pt idx="242">
                  <c:v>14.359</c:v>
                </c:pt>
                <c:pt idx="243">
                  <c:v>15.308999999999999</c:v>
                </c:pt>
                <c:pt idx="244">
                  <c:v>15.398</c:v>
                </c:pt>
                <c:pt idx="245">
                  <c:v>15.084</c:v>
                </c:pt>
                <c:pt idx="246">
                  <c:v>13.750999999999999</c:v>
                </c:pt>
                <c:pt idx="247">
                  <c:v>11.779</c:v>
                </c:pt>
                <c:pt idx="248">
                  <c:v>9.4879999999999995</c:v>
                </c:pt>
                <c:pt idx="249">
                  <c:v>7.226</c:v>
                </c:pt>
                <c:pt idx="250">
                  <c:v>6.117</c:v>
                </c:pt>
                <c:pt idx="251">
                  <c:v>8.6029999999999998</c:v>
                </c:pt>
                <c:pt idx="252">
                  <c:v>10.795999999999999</c:v>
                </c:pt>
                <c:pt idx="253">
                  <c:v>12.641</c:v>
                </c:pt>
                <c:pt idx="254">
                  <c:v>14.22</c:v>
                </c:pt>
                <c:pt idx="255">
                  <c:v>15.141</c:v>
                </c:pt>
                <c:pt idx="256">
                  <c:v>15.225</c:v>
                </c:pt>
                <c:pt idx="257">
                  <c:v>14.558</c:v>
                </c:pt>
                <c:pt idx="258">
                  <c:v>13.153</c:v>
                </c:pt>
                <c:pt idx="259">
                  <c:v>11.664999999999999</c:v>
                </c:pt>
                <c:pt idx="260">
                  <c:v>9.5129999999999999</c:v>
                </c:pt>
                <c:pt idx="261">
                  <c:v>7.1680000000000001</c:v>
                </c:pt>
                <c:pt idx="262">
                  <c:v>6.2460000000000004</c:v>
                </c:pt>
                <c:pt idx="263">
                  <c:v>8.3789999999999996</c:v>
                </c:pt>
                <c:pt idx="264">
                  <c:v>10.321</c:v>
                </c:pt>
                <c:pt idx="265">
                  <c:v>12.637</c:v>
                </c:pt>
                <c:pt idx="266">
                  <c:v>14.202999999999999</c:v>
                </c:pt>
                <c:pt idx="267">
                  <c:v>15.211</c:v>
                </c:pt>
                <c:pt idx="268">
                  <c:v>15.516</c:v>
                </c:pt>
                <c:pt idx="269">
                  <c:v>14.856999999999999</c:v>
                </c:pt>
                <c:pt idx="270">
                  <c:v>13.51</c:v>
                </c:pt>
                <c:pt idx="271">
                  <c:v>11.456</c:v>
                </c:pt>
                <c:pt idx="272">
                  <c:v>9.07</c:v>
                </c:pt>
                <c:pt idx="273">
                  <c:v>7.4610000000000003</c:v>
                </c:pt>
                <c:pt idx="274">
                  <c:v>6.7320000000000002</c:v>
                </c:pt>
                <c:pt idx="275">
                  <c:v>8.298</c:v>
                </c:pt>
                <c:pt idx="276">
                  <c:v>10.657999999999999</c:v>
                </c:pt>
                <c:pt idx="277">
                  <c:v>12.491</c:v>
                </c:pt>
                <c:pt idx="278">
                  <c:v>14.273</c:v>
                </c:pt>
                <c:pt idx="279">
                  <c:v>15.342000000000001</c:v>
                </c:pt>
                <c:pt idx="280">
                  <c:v>15.349</c:v>
                </c:pt>
                <c:pt idx="281">
                  <c:v>14.298999999999999</c:v>
                </c:pt>
                <c:pt idx="282">
                  <c:v>12.971</c:v>
                </c:pt>
                <c:pt idx="283">
                  <c:v>11.583</c:v>
                </c:pt>
                <c:pt idx="284">
                  <c:v>9.2739999999999991</c:v>
                </c:pt>
                <c:pt idx="285">
                  <c:v>6.5990000000000002</c:v>
                </c:pt>
                <c:pt idx="286">
                  <c:v>5.827</c:v>
                </c:pt>
                <c:pt idx="287">
                  <c:v>8.1620000000000008</c:v>
                </c:pt>
                <c:pt idx="288">
                  <c:v>10.342000000000001</c:v>
                </c:pt>
                <c:pt idx="289">
                  <c:v>12.608000000000001</c:v>
                </c:pt>
                <c:pt idx="290">
                  <c:v>14.391</c:v>
                </c:pt>
                <c:pt idx="291">
                  <c:v>15.193</c:v>
                </c:pt>
                <c:pt idx="292">
                  <c:v>15.484999999999999</c:v>
                </c:pt>
                <c:pt idx="293">
                  <c:v>14.512</c:v>
                </c:pt>
                <c:pt idx="294">
                  <c:v>13.016</c:v>
                </c:pt>
                <c:pt idx="295">
                  <c:v>11.603999999999999</c:v>
                </c:pt>
                <c:pt idx="296">
                  <c:v>9.2149999999999999</c:v>
                </c:pt>
                <c:pt idx="297">
                  <c:v>6.9359999999999999</c:v>
                </c:pt>
                <c:pt idx="298">
                  <c:v>6.1159999999999997</c:v>
                </c:pt>
                <c:pt idx="299">
                  <c:v>7.8479999999999999</c:v>
                </c:pt>
                <c:pt idx="300">
                  <c:v>10.125</c:v>
                </c:pt>
                <c:pt idx="301">
                  <c:v>12.587999999999999</c:v>
                </c:pt>
                <c:pt idx="302">
                  <c:v>14.026</c:v>
                </c:pt>
                <c:pt idx="303">
                  <c:v>14.914</c:v>
                </c:pt>
                <c:pt idx="304">
                  <c:v>14.993</c:v>
                </c:pt>
                <c:pt idx="305">
                  <c:v>13.987</c:v>
                </c:pt>
                <c:pt idx="306">
                  <c:v>12.558</c:v>
                </c:pt>
                <c:pt idx="307">
                  <c:v>11.446999999999999</c:v>
                </c:pt>
                <c:pt idx="308">
                  <c:v>9.4309999999999992</c:v>
                </c:pt>
                <c:pt idx="309">
                  <c:v>6.8550000000000004</c:v>
                </c:pt>
                <c:pt idx="310">
                  <c:v>5.984</c:v>
                </c:pt>
                <c:pt idx="311">
                  <c:v>7.9249999999999998</c:v>
                </c:pt>
                <c:pt idx="312">
                  <c:v>10.343</c:v>
                </c:pt>
                <c:pt idx="313">
                  <c:v>12.554</c:v>
                </c:pt>
                <c:pt idx="314">
                  <c:v>13.661</c:v>
                </c:pt>
                <c:pt idx="315">
                  <c:v>14.372999999999999</c:v>
                </c:pt>
                <c:pt idx="316">
                  <c:v>14.686999999999999</c:v>
                </c:pt>
                <c:pt idx="317">
                  <c:v>14.09</c:v>
                </c:pt>
                <c:pt idx="318">
                  <c:v>12.911</c:v>
                </c:pt>
                <c:pt idx="319">
                  <c:v>11.162000000000001</c:v>
                </c:pt>
                <c:pt idx="320">
                  <c:v>8.6489999999999991</c:v>
                </c:pt>
                <c:pt idx="321">
                  <c:v>6.3010000000000002</c:v>
                </c:pt>
                <c:pt idx="322">
                  <c:v>5.5039999999999996</c:v>
                </c:pt>
                <c:pt idx="323">
                  <c:v>7.3520000000000003</c:v>
                </c:pt>
                <c:pt idx="324">
                  <c:v>10.215999999999999</c:v>
                </c:pt>
                <c:pt idx="325">
                  <c:v>12.228</c:v>
                </c:pt>
                <c:pt idx="326">
                  <c:v>13.465999999999999</c:v>
                </c:pt>
                <c:pt idx="327">
                  <c:v>14.324999999999999</c:v>
                </c:pt>
                <c:pt idx="328">
                  <c:v>14.420999999999999</c:v>
                </c:pt>
                <c:pt idx="329">
                  <c:v>13.906000000000001</c:v>
                </c:pt>
                <c:pt idx="330">
                  <c:v>12.516999999999999</c:v>
                </c:pt>
                <c:pt idx="331">
                  <c:v>10.92</c:v>
                </c:pt>
                <c:pt idx="332">
                  <c:v>8.4600000000000009</c:v>
                </c:pt>
                <c:pt idx="333">
                  <c:v>6.4960000000000004</c:v>
                </c:pt>
                <c:pt idx="334">
                  <c:v>5.8620000000000001</c:v>
                </c:pt>
                <c:pt idx="335">
                  <c:v>7.5410000000000004</c:v>
                </c:pt>
                <c:pt idx="336">
                  <c:v>9.6590000000000007</c:v>
                </c:pt>
                <c:pt idx="337">
                  <c:v>11.955</c:v>
                </c:pt>
                <c:pt idx="338">
                  <c:v>13.702999999999999</c:v>
                </c:pt>
                <c:pt idx="339">
                  <c:v>14.513</c:v>
                </c:pt>
                <c:pt idx="340">
                  <c:v>14.542</c:v>
                </c:pt>
                <c:pt idx="341">
                  <c:v>13.845000000000001</c:v>
                </c:pt>
                <c:pt idx="342">
                  <c:v>12.78</c:v>
                </c:pt>
                <c:pt idx="343">
                  <c:v>11.22</c:v>
                </c:pt>
                <c:pt idx="344">
                  <c:v>7.9429999999999996</c:v>
                </c:pt>
                <c:pt idx="345">
                  <c:v>5.3419999999999996</c:v>
                </c:pt>
                <c:pt idx="346">
                  <c:v>4.2670000000000003</c:v>
                </c:pt>
                <c:pt idx="347">
                  <c:v>6.04</c:v>
                </c:pt>
                <c:pt idx="348">
                  <c:v>9.76</c:v>
                </c:pt>
                <c:pt idx="349">
                  <c:v>12.034000000000001</c:v>
                </c:pt>
                <c:pt idx="350">
                  <c:v>13.887</c:v>
                </c:pt>
                <c:pt idx="351">
                  <c:v>14.952999999999999</c:v>
                </c:pt>
                <c:pt idx="352">
                  <c:v>15.179</c:v>
                </c:pt>
                <c:pt idx="353">
                  <c:v>14.352</c:v>
                </c:pt>
                <c:pt idx="354">
                  <c:v>12.974</c:v>
                </c:pt>
                <c:pt idx="355">
                  <c:v>11.208</c:v>
                </c:pt>
                <c:pt idx="356">
                  <c:v>8.6780000000000008</c:v>
                </c:pt>
                <c:pt idx="357">
                  <c:v>5.9130000000000003</c:v>
                </c:pt>
                <c:pt idx="358">
                  <c:v>4.6870000000000003</c:v>
                </c:pt>
                <c:pt idx="359">
                  <c:v>7.35</c:v>
                </c:pt>
                <c:pt idx="360">
                  <c:v>10.343</c:v>
                </c:pt>
                <c:pt idx="361">
                  <c:v>12.359</c:v>
                </c:pt>
                <c:pt idx="362">
                  <c:v>13.914</c:v>
                </c:pt>
                <c:pt idx="363">
                  <c:v>14.811999999999999</c:v>
                </c:pt>
                <c:pt idx="364">
                  <c:v>14.984</c:v>
                </c:pt>
                <c:pt idx="365">
                  <c:v>14.496</c:v>
                </c:pt>
                <c:pt idx="366">
                  <c:v>13.186999999999999</c:v>
                </c:pt>
                <c:pt idx="367">
                  <c:v>11.32</c:v>
                </c:pt>
                <c:pt idx="368">
                  <c:v>8.4649999999999999</c:v>
                </c:pt>
                <c:pt idx="369">
                  <c:v>6.1360000000000001</c:v>
                </c:pt>
                <c:pt idx="370">
                  <c:v>5.2619999999999996</c:v>
                </c:pt>
                <c:pt idx="371">
                  <c:v>6.92</c:v>
                </c:pt>
                <c:pt idx="372">
                  <c:v>9.7720000000000002</c:v>
                </c:pt>
                <c:pt idx="373">
                  <c:v>12.2</c:v>
                </c:pt>
                <c:pt idx="374">
                  <c:v>13.739000000000001</c:v>
                </c:pt>
                <c:pt idx="375">
                  <c:v>14.581</c:v>
                </c:pt>
                <c:pt idx="376">
                  <c:v>15.137</c:v>
                </c:pt>
                <c:pt idx="377">
                  <c:v>14.659000000000001</c:v>
                </c:pt>
                <c:pt idx="378">
                  <c:v>12.866</c:v>
                </c:pt>
                <c:pt idx="379">
                  <c:v>10.585000000000001</c:v>
                </c:pt>
                <c:pt idx="380">
                  <c:v>8.0749999999999993</c:v>
                </c:pt>
                <c:pt idx="381">
                  <c:v>5.875</c:v>
                </c:pt>
                <c:pt idx="382">
                  <c:v>4.8650000000000002</c:v>
                </c:pt>
                <c:pt idx="383">
                  <c:v>6.984</c:v>
                </c:pt>
                <c:pt idx="384">
                  <c:v>9.6140000000000008</c:v>
                </c:pt>
                <c:pt idx="385">
                  <c:v>11.831</c:v>
                </c:pt>
                <c:pt idx="386">
                  <c:v>13.464</c:v>
                </c:pt>
                <c:pt idx="387">
                  <c:v>14.363</c:v>
                </c:pt>
                <c:pt idx="388">
                  <c:v>14.545999999999999</c:v>
                </c:pt>
                <c:pt idx="389">
                  <c:v>14.108000000000001</c:v>
                </c:pt>
                <c:pt idx="390">
                  <c:v>12.680999999999999</c:v>
                </c:pt>
                <c:pt idx="391">
                  <c:v>10.749000000000001</c:v>
                </c:pt>
                <c:pt idx="392">
                  <c:v>7.7240000000000002</c:v>
                </c:pt>
                <c:pt idx="393">
                  <c:v>5.5030000000000001</c:v>
                </c:pt>
                <c:pt idx="394">
                  <c:v>4.5609999999999999</c:v>
                </c:pt>
                <c:pt idx="395">
                  <c:v>6.4649999999999999</c:v>
                </c:pt>
                <c:pt idx="396">
                  <c:v>9.7720000000000002</c:v>
                </c:pt>
                <c:pt idx="397">
                  <c:v>12.154</c:v>
                </c:pt>
                <c:pt idx="398">
                  <c:v>13.728999999999999</c:v>
                </c:pt>
                <c:pt idx="399">
                  <c:v>14.553000000000001</c:v>
                </c:pt>
                <c:pt idx="400">
                  <c:v>15.196</c:v>
                </c:pt>
                <c:pt idx="401">
                  <c:v>14.625999999999999</c:v>
                </c:pt>
                <c:pt idx="402">
                  <c:v>13.012</c:v>
                </c:pt>
                <c:pt idx="403">
                  <c:v>10.673999999999999</c:v>
                </c:pt>
                <c:pt idx="404">
                  <c:v>7.6719999999999997</c:v>
                </c:pt>
                <c:pt idx="405">
                  <c:v>4.7229999999999999</c:v>
                </c:pt>
                <c:pt idx="406">
                  <c:v>3.5659999999999998</c:v>
                </c:pt>
                <c:pt idx="407">
                  <c:v>5.8860000000000001</c:v>
                </c:pt>
                <c:pt idx="408">
                  <c:v>9.3879999999999999</c:v>
                </c:pt>
                <c:pt idx="409">
                  <c:v>12.006</c:v>
                </c:pt>
                <c:pt idx="410">
                  <c:v>13.702999999999999</c:v>
                </c:pt>
                <c:pt idx="411">
                  <c:v>14.723000000000001</c:v>
                </c:pt>
                <c:pt idx="412">
                  <c:v>15.032</c:v>
                </c:pt>
                <c:pt idx="413">
                  <c:v>14.298999999999999</c:v>
                </c:pt>
                <c:pt idx="414">
                  <c:v>12.997</c:v>
                </c:pt>
                <c:pt idx="415">
                  <c:v>11.36</c:v>
                </c:pt>
                <c:pt idx="416">
                  <c:v>8.1319999999999997</c:v>
                </c:pt>
                <c:pt idx="417">
                  <c:v>6.0140000000000002</c:v>
                </c:pt>
                <c:pt idx="418">
                  <c:v>5.2080000000000002</c:v>
                </c:pt>
                <c:pt idx="419">
                  <c:v>7.4550000000000001</c:v>
                </c:pt>
                <c:pt idx="420">
                  <c:v>9.9390000000000001</c:v>
                </c:pt>
                <c:pt idx="421">
                  <c:v>12.183999999999999</c:v>
                </c:pt>
                <c:pt idx="422">
                  <c:v>13.648</c:v>
                </c:pt>
                <c:pt idx="423">
                  <c:v>14.417999999999999</c:v>
                </c:pt>
                <c:pt idx="424">
                  <c:v>14.757999999999999</c:v>
                </c:pt>
                <c:pt idx="425">
                  <c:v>14.087999999999999</c:v>
                </c:pt>
                <c:pt idx="426">
                  <c:v>12.701000000000001</c:v>
                </c:pt>
                <c:pt idx="427">
                  <c:v>11.032999999999999</c:v>
                </c:pt>
                <c:pt idx="428">
                  <c:v>8.1080000000000005</c:v>
                </c:pt>
                <c:pt idx="429">
                  <c:v>6.0780000000000003</c:v>
                </c:pt>
                <c:pt idx="430">
                  <c:v>5.22</c:v>
                </c:pt>
                <c:pt idx="431">
                  <c:v>7.2320000000000002</c:v>
                </c:pt>
                <c:pt idx="432">
                  <c:v>10.115</c:v>
                </c:pt>
                <c:pt idx="433">
                  <c:v>12.353</c:v>
                </c:pt>
                <c:pt idx="434">
                  <c:v>13.602</c:v>
                </c:pt>
                <c:pt idx="435">
                  <c:v>14.401</c:v>
                </c:pt>
                <c:pt idx="436">
                  <c:v>14.37</c:v>
                </c:pt>
                <c:pt idx="437">
                  <c:v>13.893000000000001</c:v>
                </c:pt>
                <c:pt idx="438">
                  <c:v>12.468</c:v>
                </c:pt>
                <c:pt idx="439">
                  <c:v>10.879</c:v>
                </c:pt>
                <c:pt idx="440">
                  <c:v>8.3780000000000001</c:v>
                </c:pt>
                <c:pt idx="441">
                  <c:v>5.5990000000000002</c:v>
                </c:pt>
                <c:pt idx="442">
                  <c:v>4.6159999999999997</c:v>
                </c:pt>
                <c:pt idx="443">
                  <c:v>6.9660000000000002</c:v>
                </c:pt>
                <c:pt idx="444">
                  <c:v>9.8460000000000001</c:v>
                </c:pt>
                <c:pt idx="445">
                  <c:v>12.045</c:v>
                </c:pt>
                <c:pt idx="446">
                  <c:v>13.457000000000001</c:v>
                </c:pt>
                <c:pt idx="447">
                  <c:v>14.202999999999999</c:v>
                </c:pt>
                <c:pt idx="448">
                  <c:v>14.4</c:v>
                </c:pt>
                <c:pt idx="449">
                  <c:v>13.680999999999999</c:v>
                </c:pt>
                <c:pt idx="450">
                  <c:v>11.923999999999999</c:v>
                </c:pt>
                <c:pt idx="451">
                  <c:v>10.413</c:v>
                </c:pt>
                <c:pt idx="452">
                  <c:v>7.9379999999999997</c:v>
                </c:pt>
                <c:pt idx="453">
                  <c:v>5.3710000000000004</c:v>
                </c:pt>
                <c:pt idx="454">
                  <c:v>4.5279999999999996</c:v>
                </c:pt>
                <c:pt idx="455">
                  <c:v>6.0819999999999999</c:v>
                </c:pt>
                <c:pt idx="456">
                  <c:v>8.6579999999999995</c:v>
                </c:pt>
                <c:pt idx="457">
                  <c:v>11.459</c:v>
                </c:pt>
                <c:pt idx="458">
                  <c:v>13.19</c:v>
                </c:pt>
                <c:pt idx="459">
                  <c:v>14.12</c:v>
                </c:pt>
                <c:pt idx="460">
                  <c:v>14.29</c:v>
                </c:pt>
                <c:pt idx="461">
                  <c:v>13.753</c:v>
                </c:pt>
                <c:pt idx="462">
                  <c:v>12.631</c:v>
                </c:pt>
                <c:pt idx="463">
                  <c:v>10.756</c:v>
                </c:pt>
                <c:pt idx="464">
                  <c:v>7.9390000000000001</c:v>
                </c:pt>
                <c:pt idx="465">
                  <c:v>5.4809999999999999</c:v>
                </c:pt>
                <c:pt idx="466">
                  <c:v>4.8220000000000001</c:v>
                </c:pt>
                <c:pt idx="467">
                  <c:v>6.7670000000000003</c:v>
                </c:pt>
                <c:pt idx="468">
                  <c:v>9.4930000000000003</c:v>
                </c:pt>
                <c:pt idx="469">
                  <c:v>11.743</c:v>
                </c:pt>
                <c:pt idx="470">
                  <c:v>13.077</c:v>
                </c:pt>
                <c:pt idx="471">
                  <c:v>13.967000000000001</c:v>
                </c:pt>
                <c:pt idx="472">
                  <c:v>14.298</c:v>
                </c:pt>
                <c:pt idx="473">
                  <c:v>13.696</c:v>
                </c:pt>
                <c:pt idx="474">
                  <c:v>12.231999999999999</c:v>
                </c:pt>
                <c:pt idx="475">
                  <c:v>10.778</c:v>
                </c:pt>
                <c:pt idx="476">
                  <c:v>8.2680000000000007</c:v>
                </c:pt>
                <c:pt idx="477">
                  <c:v>5.6150000000000002</c:v>
                </c:pt>
                <c:pt idx="478">
                  <c:v>4.7850000000000001</c:v>
                </c:pt>
                <c:pt idx="479">
                  <c:v>6.1340000000000003</c:v>
                </c:pt>
                <c:pt idx="480">
                  <c:v>9.8230000000000004</c:v>
                </c:pt>
                <c:pt idx="481">
                  <c:v>11.862</c:v>
                </c:pt>
                <c:pt idx="482">
                  <c:v>13.567</c:v>
                </c:pt>
                <c:pt idx="483">
                  <c:v>14.394</c:v>
                </c:pt>
                <c:pt idx="484">
                  <c:v>14.574</c:v>
                </c:pt>
                <c:pt idx="485">
                  <c:v>13.433999999999999</c:v>
                </c:pt>
                <c:pt idx="486">
                  <c:v>12.186</c:v>
                </c:pt>
                <c:pt idx="487">
                  <c:v>10.593999999999999</c:v>
                </c:pt>
                <c:pt idx="488">
                  <c:v>7.5890000000000004</c:v>
                </c:pt>
                <c:pt idx="489">
                  <c:v>5.0259999999999998</c:v>
                </c:pt>
                <c:pt idx="490">
                  <c:v>4.3639999999999999</c:v>
                </c:pt>
                <c:pt idx="491">
                  <c:v>5.7350000000000003</c:v>
                </c:pt>
                <c:pt idx="492">
                  <c:v>9.3529999999999998</c:v>
                </c:pt>
                <c:pt idx="493">
                  <c:v>11.903</c:v>
                </c:pt>
                <c:pt idx="494">
                  <c:v>13.635999999999999</c:v>
                </c:pt>
                <c:pt idx="495">
                  <c:v>14.641999999999999</c:v>
                </c:pt>
                <c:pt idx="496">
                  <c:v>14.73</c:v>
                </c:pt>
                <c:pt idx="497">
                  <c:v>13.621</c:v>
                </c:pt>
                <c:pt idx="498">
                  <c:v>12.343</c:v>
                </c:pt>
                <c:pt idx="499">
                  <c:v>10.593</c:v>
                </c:pt>
                <c:pt idx="500">
                  <c:v>7.2939999999999996</c:v>
                </c:pt>
                <c:pt idx="501">
                  <c:v>5.07</c:v>
                </c:pt>
                <c:pt idx="502">
                  <c:v>4.0010000000000003</c:v>
                </c:pt>
                <c:pt idx="503">
                  <c:v>5.3339999999999996</c:v>
                </c:pt>
                <c:pt idx="504">
                  <c:v>8.9849999999999994</c:v>
                </c:pt>
                <c:pt idx="505">
                  <c:v>11.728999999999999</c:v>
                </c:pt>
                <c:pt idx="506">
                  <c:v>13.500999999999999</c:v>
                </c:pt>
                <c:pt idx="507">
                  <c:v>14.39</c:v>
                </c:pt>
                <c:pt idx="508">
                  <c:v>14.657999999999999</c:v>
                </c:pt>
                <c:pt idx="509">
                  <c:v>13.792</c:v>
                </c:pt>
                <c:pt idx="510">
                  <c:v>12.682</c:v>
                </c:pt>
                <c:pt idx="511">
                  <c:v>10.765000000000001</c:v>
                </c:pt>
                <c:pt idx="512">
                  <c:v>7.6470000000000002</c:v>
                </c:pt>
                <c:pt idx="513">
                  <c:v>5.7149999999999999</c:v>
                </c:pt>
                <c:pt idx="514">
                  <c:v>4.952</c:v>
                </c:pt>
                <c:pt idx="515">
                  <c:v>6.8159999999999998</c:v>
                </c:pt>
                <c:pt idx="516">
                  <c:v>9.83</c:v>
                </c:pt>
                <c:pt idx="517">
                  <c:v>12.151999999999999</c:v>
                </c:pt>
                <c:pt idx="518">
                  <c:v>13.872</c:v>
                </c:pt>
                <c:pt idx="519">
                  <c:v>14.612</c:v>
                </c:pt>
                <c:pt idx="520">
                  <c:v>14.586</c:v>
                </c:pt>
                <c:pt idx="521">
                  <c:v>13.986000000000001</c:v>
                </c:pt>
                <c:pt idx="522">
                  <c:v>12.879</c:v>
                </c:pt>
                <c:pt idx="523">
                  <c:v>10.875</c:v>
                </c:pt>
                <c:pt idx="524">
                  <c:v>8.2870000000000008</c:v>
                </c:pt>
                <c:pt idx="525">
                  <c:v>5.95</c:v>
                </c:pt>
                <c:pt idx="526">
                  <c:v>4.8970000000000002</c:v>
                </c:pt>
                <c:pt idx="527">
                  <c:v>6.657</c:v>
                </c:pt>
                <c:pt idx="528">
                  <c:v>9.7249999999999996</c:v>
                </c:pt>
                <c:pt idx="529">
                  <c:v>11.891999999999999</c:v>
                </c:pt>
                <c:pt idx="530">
                  <c:v>13.346</c:v>
                </c:pt>
                <c:pt idx="531">
                  <c:v>14.176</c:v>
                </c:pt>
                <c:pt idx="532">
                  <c:v>14.44</c:v>
                </c:pt>
                <c:pt idx="533">
                  <c:v>13.992000000000001</c:v>
                </c:pt>
                <c:pt idx="534">
                  <c:v>12.835000000000001</c:v>
                </c:pt>
                <c:pt idx="535">
                  <c:v>10.962999999999999</c:v>
                </c:pt>
                <c:pt idx="536">
                  <c:v>8.1829999999999998</c:v>
                </c:pt>
                <c:pt idx="537">
                  <c:v>5.5659999999999998</c:v>
                </c:pt>
                <c:pt idx="538">
                  <c:v>4.3710000000000004</c:v>
                </c:pt>
                <c:pt idx="539">
                  <c:v>6.367</c:v>
                </c:pt>
                <c:pt idx="540">
                  <c:v>9.6590000000000007</c:v>
                </c:pt>
                <c:pt idx="541">
                  <c:v>12.003</c:v>
                </c:pt>
                <c:pt idx="542">
                  <c:v>13.916</c:v>
                </c:pt>
                <c:pt idx="543">
                  <c:v>14.606999999999999</c:v>
                </c:pt>
                <c:pt idx="544">
                  <c:v>14.872999999999999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78-43E4-894F-A3C5A9B80B36}"/>
            </c:ext>
          </c:extLst>
        </c:ser>
        <c:ser>
          <c:idx val="1"/>
          <c:order val="1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'NH-Extent'!$C$2:$C$48</c:f>
              <c:numCache>
                <c:formatCode>General</c:formatCode>
                <c:ptCount val="47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</c:numCache>
            </c:numRef>
          </c:xVal>
          <c:yVal>
            <c:numRef>
              <c:f>'NH-Extent'!$U$2:$U$48</c:f>
              <c:numCache>
                <c:formatCode>General</c:formatCode>
                <c:ptCount val="47"/>
                <c:pt idx="0">
                  <c:v>16.103799999999993</c:v>
                </c:pt>
                <c:pt idx="1">
                  <c:v>16.066400000000002</c:v>
                </c:pt>
                <c:pt idx="2">
                  <c:v>16.028999999999996</c:v>
                </c:pt>
                <c:pt idx="3">
                  <c:v>15.991599999999991</c:v>
                </c:pt>
                <c:pt idx="4">
                  <c:v>15.9542</c:v>
                </c:pt>
                <c:pt idx="5">
                  <c:v>15.916799999999995</c:v>
                </c:pt>
                <c:pt idx="6">
                  <c:v>15.879400000000004</c:v>
                </c:pt>
                <c:pt idx="7">
                  <c:v>15.841999999999999</c:v>
                </c:pt>
                <c:pt idx="8">
                  <c:v>15.804599999999994</c:v>
                </c:pt>
                <c:pt idx="9">
                  <c:v>15.767200000000003</c:v>
                </c:pt>
                <c:pt idx="10">
                  <c:v>15.729799999999997</c:v>
                </c:pt>
                <c:pt idx="11">
                  <c:v>15.692399999999992</c:v>
                </c:pt>
                <c:pt idx="12">
                  <c:v>15.655000000000001</c:v>
                </c:pt>
                <c:pt idx="13">
                  <c:v>15.617599999999996</c:v>
                </c:pt>
                <c:pt idx="14">
                  <c:v>15.580199999999991</c:v>
                </c:pt>
                <c:pt idx="15">
                  <c:v>15.5428</c:v>
                </c:pt>
                <c:pt idx="16">
                  <c:v>15.505399999999995</c:v>
                </c:pt>
                <c:pt idx="17">
                  <c:v>15.468000000000004</c:v>
                </c:pt>
                <c:pt idx="18">
                  <c:v>15.430599999999998</c:v>
                </c:pt>
                <c:pt idx="19">
                  <c:v>15.393199999999993</c:v>
                </c:pt>
                <c:pt idx="20">
                  <c:v>15.355800000000002</c:v>
                </c:pt>
                <c:pt idx="21">
                  <c:v>15.318399999999997</c:v>
                </c:pt>
                <c:pt idx="22">
                  <c:v>15.280999999999992</c:v>
                </c:pt>
                <c:pt idx="23">
                  <c:v>15.243600000000001</c:v>
                </c:pt>
                <c:pt idx="24">
                  <c:v>15.206199999999995</c:v>
                </c:pt>
                <c:pt idx="25">
                  <c:v>15.168800000000005</c:v>
                </c:pt>
                <c:pt idx="26">
                  <c:v>15.131399999999999</c:v>
                </c:pt>
                <c:pt idx="27">
                  <c:v>15.093999999999994</c:v>
                </c:pt>
                <c:pt idx="28">
                  <c:v>15.056600000000003</c:v>
                </c:pt>
                <c:pt idx="29">
                  <c:v>15.019199999999998</c:v>
                </c:pt>
                <c:pt idx="30">
                  <c:v>14.981799999999993</c:v>
                </c:pt>
                <c:pt idx="31">
                  <c:v>14.944400000000002</c:v>
                </c:pt>
                <c:pt idx="32">
                  <c:v>14.906999999999996</c:v>
                </c:pt>
                <c:pt idx="33">
                  <c:v>14.869599999999991</c:v>
                </c:pt>
                <c:pt idx="34">
                  <c:v>14.8322</c:v>
                </c:pt>
                <c:pt idx="35">
                  <c:v>14.794799999999995</c:v>
                </c:pt>
                <c:pt idx="36">
                  <c:v>14.757400000000004</c:v>
                </c:pt>
                <c:pt idx="37">
                  <c:v>14.719999999999999</c:v>
                </c:pt>
                <c:pt idx="38">
                  <c:v>14.682599999999994</c:v>
                </c:pt>
                <c:pt idx="39">
                  <c:v>14.645200000000003</c:v>
                </c:pt>
                <c:pt idx="40">
                  <c:v>14.607799999999997</c:v>
                </c:pt>
                <c:pt idx="41">
                  <c:v>14.570399999999992</c:v>
                </c:pt>
                <c:pt idx="42">
                  <c:v>14.533000000000001</c:v>
                </c:pt>
                <c:pt idx="43">
                  <c:v>14.495599999999996</c:v>
                </c:pt>
                <c:pt idx="44">
                  <c:v>14.458199999999991</c:v>
                </c:pt>
                <c:pt idx="45">
                  <c:v>14.4208</c:v>
                </c:pt>
                <c:pt idx="46">
                  <c:v>14.383399999999995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78-43E4-894F-A3C5A9B80B36}"/>
            </c:ext>
          </c:extLst>
        </c:ser>
        <c:ser>
          <c:idx val="2"/>
          <c:order val="2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'NH-Extent'!$C$2:$C$48</c:f>
              <c:numCache>
                <c:formatCode>General</c:formatCode>
                <c:ptCount val="47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</c:numCache>
            </c:numRef>
          </c:xVal>
          <c:yVal>
            <c:numRef>
              <c:f>'NH-Extent'!$S$2:$S$48</c:f>
              <c:numCache>
                <c:formatCode>General</c:formatCode>
                <c:ptCount val="47"/>
                <c:pt idx="0">
                  <c:v>7.796999999999997</c:v>
                </c:pt>
                <c:pt idx="1">
                  <c:v>7.7185000000000059</c:v>
                </c:pt>
                <c:pt idx="2">
                  <c:v>7.6399999999999864</c:v>
                </c:pt>
                <c:pt idx="3">
                  <c:v>7.5614999999999952</c:v>
                </c:pt>
                <c:pt idx="4">
                  <c:v>7.4830000000000041</c:v>
                </c:pt>
                <c:pt idx="5">
                  <c:v>7.4044999999999845</c:v>
                </c:pt>
                <c:pt idx="6">
                  <c:v>7.3259999999999934</c:v>
                </c:pt>
                <c:pt idx="7">
                  <c:v>7.2475000000000023</c:v>
                </c:pt>
                <c:pt idx="8">
                  <c:v>7.1689999999999827</c:v>
                </c:pt>
                <c:pt idx="9">
                  <c:v>7.0904999999999916</c:v>
                </c:pt>
                <c:pt idx="10">
                  <c:v>7.0120000000000005</c:v>
                </c:pt>
                <c:pt idx="11">
                  <c:v>6.9334999999999809</c:v>
                </c:pt>
                <c:pt idx="12">
                  <c:v>6.8549999999999898</c:v>
                </c:pt>
                <c:pt idx="13">
                  <c:v>6.7764999999999986</c:v>
                </c:pt>
                <c:pt idx="14">
                  <c:v>6.6979999999999791</c:v>
                </c:pt>
                <c:pt idx="15">
                  <c:v>6.6194999999999879</c:v>
                </c:pt>
                <c:pt idx="16">
                  <c:v>6.5409999999999968</c:v>
                </c:pt>
                <c:pt idx="17">
                  <c:v>6.4625000000000057</c:v>
                </c:pt>
                <c:pt idx="18">
                  <c:v>6.3839999999999861</c:v>
                </c:pt>
                <c:pt idx="19">
                  <c:v>6.305499999999995</c:v>
                </c:pt>
                <c:pt idx="20">
                  <c:v>6.2270000000000039</c:v>
                </c:pt>
                <c:pt idx="21">
                  <c:v>6.1484999999999843</c:v>
                </c:pt>
                <c:pt idx="22">
                  <c:v>6.0699999999999932</c:v>
                </c:pt>
                <c:pt idx="23">
                  <c:v>5.991500000000002</c:v>
                </c:pt>
                <c:pt idx="24">
                  <c:v>5.9129999999999825</c:v>
                </c:pt>
                <c:pt idx="25">
                  <c:v>5.8344999999999914</c:v>
                </c:pt>
                <c:pt idx="26">
                  <c:v>5.7560000000000002</c:v>
                </c:pt>
                <c:pt idx="27">
                  <c:v>5.6774999999999807</c:v>
                </c:pt>
                <c:pt idx="28">
                  <c:v>5.5989999999999895</c:v>
                </c:pt>
                <c:pt idx="29">
                  <c:v>5.5204999999999984</c:v>
                </c:pt>
                <c:pt idx="30">
                  <c:v>5.4419999999999789</c:v>
                </c:pt>
                <c:pt idx="31">
                  <c:v>5.3634999999999877</c:v>
                </c:pt>
                <c:pt idx="32">
                  <c:v>5.2849999999999966</c:v>
                </c:pt>
                <c:pt idx="33">
                  <c:v>5.2065000000000055</c:v>
                </c:pt>
                <c:pt idx="34">
                  <c:v>5.1279999999999859</c:v>
                </c:pt>
                <c:pt idx="35">
                  <c:v>5.0494999999999948</c:v>
                </c:pt>
                <c:pt idx="36">
                  <c:v>4.9710000000000036</c:v>
                </c:pt>
                <c:pt idx="37">
                  <c:v>4.8924999999999841</c:v>
                </c:pt>
                <c:pt idx="38">
                  <c:v>4.813999999999993</c:v>
                </c:pt>
                <c:pt idx="39">
                  <c:v>4.7355000000000018</c:v>
                </c:pt>
                <c:pt idx="40">
                  <c:v>4.6569999999999823</c:v>
                </c:pt>
                <c:pt idx="41">
                  <c:v>4.5784999999999911</c:v>
                </c:pt>
                <c:pt idx="42">
                  <c:v>4.5</c:v>
                </c:pt>
                <c:pt idx="43">
                  <c:v>4.4214999999999804</c:v>
                </c:pt>
                <c:pt idx="44">
                  <c:v>4.3429999999999893</c:v>
                </c:pt>
                <c:pt idx="45">
                  <c:v>4.2644999999999982</c:v>
                </c:pt>
                <c:pt idx="46">
                  <c:v>4.1859999999999786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478-43E4-894F-A3C5A9B80B36}"/>
            </c:ext>
          </c:extLst>
        </c:ser>
        <c:ser>
          <c:idx val="3"/>
          <c:order val="3"/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'NH-Extent'!$C$31:$C$48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xVal>
          <c:yVal>
            <c:numRef>
              <c:f>'NH-Extent'!$T$31:$T$48</c:f>
              <c:numCache>
                <c:formatCode>General</c:formatCode>
                <c:ptCount val="18"/>
                <c:pt idx="0">
                  <c:v>4.6163000000000007</c:v>
                </c:pt>
                <c:pt idx="1">
                  <c:v>4.6102000000000007</c:v>
                </c:pt>
                <c:pt idx="2">
                  <c:v>4.6041000000000007</c:v>
                </c:pt>
                <c:pt idx="3">
                  <c:v>4.5980000000000008</c:v>
                </c:pt>
                <c:pt idx="4">
                  <c:v>4.5919000000000008</c:v>
                </c:pt>
                <c:pt idx="5">
                  <c:v>4.5858000000000008</c:v>
                </c:pt>
                <c:pt idx="6">
                  <c:v>4.5797000000000008</c:v>
                </c:pt>
                <c:pt idx="7">
                  <c:v>4.5736000000000008</c:v>
                </c:pt>
                <c:pt idx="8">
                  <c:v>4.5675000000000008</c:v>
                </c:pt>
                <c:pt idx="9">
                  <c:v>4.5614000000000008</c:v>
                </c:pt>
                <c:pt idx="10">
                  <c:v>4.5553000000000008</c:v>
                </c:pt>
                <c:pt idx="11">
                  <c:v>4.5492000000000008</c:v>
                </c:pt>
                <c:pt idx="12">
                  <c:v>4.5431000000000008</c:v>
                </c:pt>
                <c:pt idx="13">
                  <c:v>4.5370000000000008</c:v>
                </c:pt>
                <c:pt idx="14">
                  <c:v>4.5309000000000008</c:v>
                </c:pt>
                <c:pt idx="15">
                  <c:v>4.5248000000000008</c:v>
                </c:pt>
                <c:pt idx="16">
                  <c:v>4.5187000000000008</c:v>
                </c:pt>
                <c:pt idx="17">
                  <c:v>4.5126000000000008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78-43E4-894F-A3C5A9B80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7075087"/>
        <c:axId val="1647074255"/>
      </c:scatterChart>
      <c:valAx>
        <c:axId val="1647075087"/>
        <c:scaling>
          <c:orientation val="minMax"/>
          <c:max val="2025"/>
          <c:min val="197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7074255"/>
        <c:crosses val="autoZero"/>
        <c:crossBetween val="midCat"/>
      </c:valAx>
      <c:valAx>
        <c:axId val="164707425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dirty="0"/>
                  <a:t>Area (million km</a:t>
                </a:r>
                <a:r>
                  <a:rPr lang="en-CA" baseline="30000" dirty="0"/>
                  <a:t>2</a:t>
                </a:r>
                <a:r>
                  <a:rPr lang="en-CA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7075087"/>
        <c:crosses val="autoZero"/>
        <c:crossBetween val="midCat"/>
        <c:majorUnit val="5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34331679743517"/>
          <c:y val="6.442622058134849E-2"/>
          <c:w val="0.74407058956389283"/>
          <c:h val="0.7866387863342808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28575">
                <a:solidFill>
                  <a:srgbClr val="FF0000"/>
                </a:solidFill>
              </a:ln>
            </c:spPr>
            <c:trendlineType val="movingAvg"/>
            <c:period val="5"/>
            <c:dispRSqr val="0"/>
            <c:dispEq val="0"/>
          </c:trendline>
          <c:xVal>
            <c:numRef>
              <c:f>Sheet1!$IV$303:$IV$596</c:f>
              <c:numCache>
                <c:formatCode>General</c:formatCode>
                <c:ptCount val="294"/>
                <c:pt idx="0">
                  <c:v>1720</c:v>
                </c:pt>
                <c:pt idx="1">
                  <c:v>1721</c:v>
                </c:pt>
                <c:pt idx="2">
                  <c:v>1722</c:v>
                </c:pt>
                <c:pt idx="3">
                  <c:v>1723</c:v>
                </c:pt>
                <c:pt idx="4">
                  <c:v>1724</c:v>
                </c:pt>
                <c:pt idx="5">
                  <c:v>1725</c:v>
                </c:pt>
                <c:pt idx="6">
                  <c:v>1726</c:v>
                </c:pt>
                <c:pt idx="7">
                  <c:v>1727</c:v>
                </c:pt>
                <c:pt idx="8">
                  <c:v>1728</c:v>
                </c:pt>
                <c:pt idx="9">
                  <c:v>1729</c:v>
                </c:pt>
                <c:pt idx="10">
                  <c:v>1730</c:v>
                </c:pt>
                <c:pt idx="11">
                  <c:v>1731</c:v>
                </c:pt>
                <c:pt idx="12">
                  <c:v>1732</c:v>
                </c:pt>
                <c:pt idx="13">
                  <c:v>1733</c:v>
                </c:pt>
                <c:pt idx="14">
                  <c:v>1734</c:v>
                </c:pt>
                <c:pt idx="15">
                  <c:v>1735</c:v>
                </c:pt>
                <c:pt idx="16">
                  <c:v>1736</c:v>
                </c:pt>
                <c:pt idx="17">
                  <c:v>1737</c:v>
                </c:pt>
                <c:pt idx="18">
                  <c:v>1738</c:v>
                </c:pt>
                <c:pt idx="19">
                  <c:v>1739</c:v>
                </c:pt>
                <c:pt idx="20">
                  <c:v>1740</c:v>
                </c:pt>
                <c:pt idx="21">
                  <c:v>1741</c:v>
                </c:pt>
                <c:pt idx="22">
                  <c:v>1742</c:v>
                </c:pt>
                <c:pt idx="23">
                  <c:v>1743</c:v>
                </c:pt>
                <c:pt idx="24">
                  <c:v>1744</c:v>
                </c:pt>
                <c:pt idx="25">
                  <c:v>1745</c:v>
                </c:pt>
                <c:pt idx="26">
                  <c:v>1746</c:v>
                </c:pt>
                <c:pt idx="27">
                  <c:v>1747</c:v>
                </c:pt>
                <c:pt idx="28">
                  <c:v>1748</c:v>
                </c:pt>
                <c:pt idx="29">
                  <c:v>1749</c:v>
                </c:pt>
                <c:pt idx="30">
                  <c:v>1750</c:v>
                </c:pt>
                <c:pt idx="31">
                  <c:v>1751</c:v>
                </c:pt>
                <c:pt idx="32">
                  <c:v>1752</c:v>
                </c:pt>
                <c:pt idx="33">
                  <c:v>1753</c:v>
                </c:pt>
                <c:pt idx="34">
                  <c:v>1754</c:v>
                </c:pt>
                <c:pt idx="35">
                  <c:v>1755</c:v>
                </c:pt>
                <c:pt idx="36">
                  <c:v>1756</c:v>
                </c:pt>
                <c:pt idx="37">
                  <c:v>1757</c:v>
                </c:pt>
                <c:pt idx="38">
                  <c:v>1758</c:v>
                </c:pt>
                <c:pt idx="39">
                  <c:v>1759</c:v>
                </c:pt>
                <c:pt idx="40">
                  <c:v>1760</c:v>
                </c:pt>
                <c:pt idx="41">
                  <c:v>1761</c:v>
                </c:pt>
                <c:pt idx="42">
                  <c:v>1762</c:v>
                </c:pt>
                <c:pt idx="43">
                  <c:v>1763</c:v>
                </c:pt>
                <c:pt idx="44">
                  <c:v>1764</c:v>
                </c:pt>
                <c:pt idx="45">
                  <c:v>1765</c:v>
                </c:pt>
                <c:pt idx="46">
                  <c:v>1766</c:v>
                </c:pt>
                <c:pt idx="47">
                  <c:v>1767</c:v>
                </c:pt>
                <c:pt idx="48">
                  <c:v>1768</c:v>
                </c:pt>
                <c:pt idx="49">
                  <c:v>1769</c:v>
                </c:pt>
                <c:pt idx="50">
                  <c:v>1770</c:v>
                </c:pt>
                <c:pt idx="51">
                  <c:v>1771</c:v>
                </c:pt>
                <c:pt idx="52">
                  <c:v>1772</c:v>
                </c:pt>
                <c:pt idx="53">
                  <c:v>1773</c:v>
                </c:pt>
                <c:pt idx="54">
                  <c:v>1774</c:v>
                </c:pt>
                <c:pt idx="55">
                  <c:v>1775</c:v>
                </c:pt>
                <c:pt idx="56">
                  <c:v>1776</c:v>
                </c:pt>
                <c:pt idx="57">
                  <c:v>1777</c:v>
                </c:pt>
                <c:pt idx="58">
                  <c:v>1778</c:v>
                </c:pt>
                <c:pt idx="59">
                  <c:v>1779</c:v>
                </c:pt>
                <c:pt idx="60">
                  <c:v>1780</c:v>
                </c:pt>
                <c:pt idx="61">
                  <c:v>1781</c:v>
                </c:pt>
                <c:pt idx="62">
                  <c:v>1782</c:v>
                </c:pt>
                <c:pt idx="63">
                  <c:v>1783</c:v>
                </c:pt>
                <c:pt idx="64">
                  <c:v>1784</c:v>
                </c:pt>
                <c:pt idx="65">
                  <c:v>1785</c:v>
                </c:pt>
                <c:pt idx="66">
                  <c:v>1786</c:v>
                </c:pt>
                <c:pt idx="67">
                  <c:v>1787</c:v>
                </c:pt>
                <c:pt idx="68">
                  <c:v>1788</c:v>
                </c:pt>
                <c:pt idx="69">
                  <c:v>1789</c:v>
                </c:pt>
                <c:pt idx="70">
                  <c:v>1790</c:v>
                </c:pt>
                <c:pt idx="71">
                  <c:v>1791</c:v>
                </c:pt>
                <c:pt idx="72">
                  <c:v>1792</c:v>
                </c:pt>
                <c:pt idx="73">
                  <c:v>1793</c:v>
                </c:pt>
                <c:pt idx="74">
                  <c:v>1794</c:v>
                </c:pt>
                <c:pt idx="75">
                  <c:v>1795</c:v>
                </c:pt>
                <c:pt idx="76">
                  <c:v>1796</c:v>
                </c:pt>
                <c:pt idx="77">
                  <c:v>1797</c:v>
                </c:pt>
                <c:pt idx="78">
                  <c:v>1798</c:v>
                </c:pt>
                <c:pt idx="79">
                  <c:v>1799</c:v>
                </c:pt>
                <c:pt idx="80">
                  <c:v>1800</c:v>
                </c:pt>
                <c:pt idx="81">
                  <c:v>1801</c:v>
                </c:pt>
                <c:pt idx="82">
                  <c:v>1802</c:v>
                </c:pt>
                <c:pt idx="83">
                  <c:v>1803</c:v>
                </c:pt>
                <c:pt idx="84">
                  <c:v>1804</c:v>
                </c:pt>
                <c:pt idx="85">
                  <c:v>1805</c:v>
                </c:pt>
                <c:pt idx="86">
                  <c:v>1806</c:v>
                </c:pt>
                <c:pt idx="87">
                  <c:v>1807</c:v>
                </c:pt>
                <c:pt idx="88">
                  <c:v>1808</c:v>
                </c:pt>
                <c:pt idx="89">
                  <c:v>1809</c:v>
                </c:pt>
                <c:pt idx="90">
                  <c:v>1810</c:v>
                </c:pt>
                <c:pt idx="91">
                  <c:v>1811</c:v>
                </c:pt>
                <c:pt idx="92">
                  <c:v>1812</c:v>
                </c:pt>
                <c:pt idx="93">
                  <c:v>1813</c:v>
                </c:pt>
                <c:pt idx="94">
                  <c:v>1814</c:v>
                </c:pt>
                <c:pt idx="95">
                  <c:v>1815</c:v>
                </c:pt>
                <c:pt idx="96">
                  <c:v>1816</c:v>
                </c:pt>
                <c:pt idx="97">
                  <c:v>1817</c:v>
                </c:pt>
                <c:pt idx="98">
                  <c:v>1818</c:v>
                </c:pt>
                <c:pt idx="99">
                  <c:v>1819</c:v>
                </c:pt>
                <c:pt idx="100">
                  <c:v>1820</c:v>
                </c:pt>
                <c:pt idx="101">
                  <c:v>1821</c:v>
                </c:pt>
                <c:pt idx="102">
                  <c:v>1822</c:v>
                </c:pt>
                <c:pt idx="103">
                  <c:v>1823</c:v>
                </c:pt>
                <c:pt idx="104">
                  <c:v>1824</c:v>
                </c:pt>
                <c:pt idx="105">
                  <c:v>1825</c:v>
                </c:pt>
                <c:pt idx="106">
                  <c:v>1826</c:v>
                </c:pt>
                <c:pt idx="107">
                  <c:v>1827</c:v>
                </c:pt>
                <c:pt idx="108">
                  <c:v>1828</c:v>
                </c:pt>
                <c:pt idx="109">
                  <c:v>1829</c:v>
                </c:pt>
                <c:pt idx="110">
                  <c:v>1830</c:v>
                </c:pt>
                <c:pt idx="111">
                  <c:v>1831</c:v>
                </c:pt>
                <c:pt idx="112">
                  <c:v>1832</c:v>
                </c:pt>
                <c:pt idx="113">
                  <c:v>1833</c:v>
                </c:pt>
                <c:pt idx="114">
                  <c:v>1834</c:v>
                </c:pt>
                <c:pt idx="115">
                  <c:v>1835</c:v>
                </c:pt>
                <c:pt idx="116">
                  <c:v>1836</c:v>
                </c:pt>
                <c:pt idx="117">
                  <c:v>1837</c:v>
                </c:pt>
                <c:pt idx="118">
                  <c:v>1838</c:v>
                </c:pt>
                <c:pt idx="119">
                  <c:v>1839</c:v>
                </c:pt>
                <c:pt idx="120">
                  <c:v>1840</c:v>
                </c:pt>
                <c:pt idx="121">
                  <c:v>1841</c:v>
                </c:pt>
                <c:pt idx="122">
                  <c:v>1842</c:v>
                </c:pt>
                <c:pt idx="123">
                  <c:v>1843</c:v>
                </c:pt>
                <c:pt idx="124">
                  <c:v>1844</c:v>
                </c:pt>
                <c:pt idx="125">
                  <c:v>1845</c:v>
                </c:pt>
                <c:pt idx="126">
                  <c:v>1846</c:v>
                </c:pt>
                <c:pt idx="127">
                  <c:v>1847</c:v>
                </c:pt>
                <c:pt idx="128">
                  <c:v>1848</c:v>
                </c:pt>
                <c:pt idx="129">
                  <c:v>1849</c:v>
                </c:pt>
                <c:pt idx="130">
                  <c:v>1850</c:v>
                </c:pt>
                <c:pt idx="131">
                  <c:v>1851</c:v>
                </c:pt>
                <c:pt idx="132">
                  <c:v>1852</c:v>
                </c:pt>
                <c:pt idx="133">
                  <c:v>1853</c:v>
                </c:pt>
                <c:pt idx="134">
                  <c:v>1854</c:v>
                </c:pt>
                <c:pt idx="135">
                  <c:v>1855</c:v>
                </c:pt>
                <c:pt idx="136">
                  <c:v>1856</c:v>
                </c:pt>
                <c:pt idx="137">
                  <c:v>1857</c:v>
                </c:pt>
                <c:pt idx="138">
                  <c:v>1858</c:v>
                </c:pt>
                <c:pt idx="139">
                  <c:v>1859</c:v>
                </c:pt>
                <c:pt idx="140">
                  <c:v>1860</c:v>
                </c:pt>
                <c:pt idx="141">
                  <c:v>1861</c:v>
                </c:pt>
                <c:pt idx="142">
                  <c:v>1862</c:v>
                </c:pt>
                <c:pt idx="143">
                  <c:v>1863</c:v>
                </c:pt>
                <c:pt idx="144">
                  <c:v>1864</c:v>
                </c:pt>
                <c:pt idx="145">
                  <c:v>1865</c:v>
                </c:pt>
                <c:pt idx="146">
                  <c:v>1866</c:v>
                </c:pt>
                <c:pt idx="147">
                  <c:v>1867</c:v>
                </c:pt>
                <c:pt idx="148">
                  <c:v>1868</c:v>
                </c:pt>
                <c:pt idx="149">
                  <c:v>1869</c:v>
                </c:pt>
                <c:pt idx="150">
                  <c:v>1870</c:v>
                </c:pt>
                <c:pt idx="151">
                  <c:v>1871</c:v>
                </c:pt>
                <c:pt idx="152">
                  <c:v>1872</c:v>
                </c:pt>
                <c:pt idx="153">
                  <c:v>1873</c:v>
                </c:pt>
                <c:pt idx="154">
                  <c:v>1874</c:v>
                </c:pt>
                <c:pt idx="155">
                  <c:v>1875</c:v>
                </c:pt>
                <c:pt idx="156">
                  <c:v>1876</c:v>
                </c:pt>
                <c:pt idx="157">
                  <c:v>1877</c:v>
                </c:pt>
                <c:pt idx="158">
                  <c:v>1878</c:v>
                </c:pt>
                <c:pt idx="159">
                  <c:v>1879</c:v>
                </c:pt>
                <c:pt idx="160">
                  <c:v>1880</c:v>
                </c:pt>
                <c:pt idx="161">
                  <c:v>1881</c:v>
                </c:pt>
                <c:pt idx="162">
                  <c:v>1882</c:v>
                </c:pt>
                <c:pt idx="163">
                  <c:v>1883</c:v>
                </c:pt>
                <c:pt idx="164">
                  <c:v>1884</c:v>
                </c:pt>
                <c:pt idx="165">
                  <c:v>1885</c:v>
                </c:pt>
                <c:pt idx="166">
                  <c:v>1886</c:v>
                </c:pt>
                <c:pt idx="167">
                  <c:v>1887</c:v>
                </c:pt>
                <c:pt idx="168">
                  <c:v>1888</c:v>
                </c:pt>
                <c:pt idx="169">
                  <c:v>1889</c:v>
                </c:pt>
                <c:pt idx="170">
                  <c:v>1890</c:v>
                </c:pt>
                <c:pt idx="171">
                  <c:v>1891</c:v>
                </c:pt>
                <c:pt idx="172">
                  <c:v>1892</c:v>
                </c:pt>
                <c:pt idx="173">
                  <c:v>1893</c:v>
                </c:pt>
                <c:pt idx="174">
                  <c:v>1894</c:v>
                </c:pt>
                <c:pt idx="175">
                  <c:v>1895</c:v>
                </c:pt>
                <c:pt idx="176">
                  <c:v>1896</c:v>
                </c:pt>
                <c:pt idx="177">
                  <c:v>1897</c:v>
                </c:pt>
                <c:pt idx="178">
                  <c:v>1898</c:v>
                </c:pt>
                <c:pt idx="179">
                  <c:v>1899</c:v>
                </c:pt>
                <c:pt idx="180">
                  <c:v>1900</c:v>
                </c:pt>
                <c:pt idx="181">
                  <c:v>1901</c:v>
                </c:pt>
                <c:pt idx="182">
                  <c:v>1902</c:v>
                </c:pt>
                <c:pt idx="183">
                  <c:v>1903</c:v>
                </c:pt>
                <c:pt idx="184">
                  <c:v>1904</c:v>
                </c:pt>
                <c:pt idx="185">
                  <c:v>1905</c:v>
                </c:pt>
                <c:pt idx="186">
                  <c:v>1906</c:v>
                </c:pt>
                <c:pt idx="187">
                  <c:v>1907</c:v>
                </c:pt>
                <c:pt idx="188">
                  <c:v>1908</c:v>
                </c:pt>
                <c:pt idx="189">
                  <c:v>1909</c:v>
                </c:pt>
                <c:pt idx="190">
                  <c:v>1910</c:v>
                </c:pt>
                <c:pt idx="191">
                  <c:v>1911</c:v>
                </c:pt>
                <c:pt idx="192">
                  <c:v>1912</c:v>
                </c:pt>
                <c:pt idx="193">
                  <c:v>1913</c:v>
                </c:pt>
                <c:pt idx="194">
                  <c:v>1914</c:v>
                </c:pt>
                <c:pt idx="195">
                  <c:v>1915</c:v>
                </c:pt>
                <c:pt idx="196">
                  <c:v>1916</c:v>
                </c:pt>
                <c:pt idx="197">
                  <c:v>1917</c:v>
                </c:pt>
                <c:pt idx="198">
                  <c:v>1918</c:v>
                </c:pt>
                <c:pt idx="199">
                  <c:v>1919</c:v>
                </c:pt>
                <c:pt idx="200">
                  <c:v>1920</c:v>
                </c:pt>
                <c:pt idx="201">
                  <c:v>1921</c:v>
                </c:pt>
                <c:pt idx="202">
                  <c:v>1922</c:v>
                </c:pt>
                <c:pt idx="203">
                  <c:v>1923</c:v>
                </c:pt>
                <c:pt idx="204">
                  <c:v>1924</c:v>
                </c:pt>
                <c:pt idx="205">
                  <c:v>1925</c:v>
                </c:pt>
                <c:pt idx="206">
                  <c:v>1926</c:v>
                </c:pt>
                <c:pt idx="207">
                  <c:v>1927</c:v>
                </c:pt>
                <c:pt idx="208">
                  <c:v>1928</c:v>
                </c:pt>
                <c:pt idx="209">
                  <c:v>1929</c:v>
                </c:pt>
                <c:pt idx="210">
                  <c:v>1930</c:v>
                </c:pt>
                <c:pt idx="211">
                  <c:v>1931</c:v>
                </c:pt>
                <c:pt idx="212">
                  <c:v>1932</c:v>
                </c:pt>
                <c:pt idx="213">
                  <c:v>1933</c:v>
                </c:pt>
                <c:pt idx="214">
                  <c:v>1934</c:v>
                </c:pt>
                <c:pt idx="215">
                  <c:v>1935</c:v>
                </c:pt>
                <c:pt idx="216">
                  <c:v>1936</c:v>
                </c:pt>
                <c:pt idx="217">
                  <c:v>1937</c:v>
                </c:pt>
                <c:pt idx="218">
                  <c:v>1938</c:v>
                </c:pt>
                <c:pt idx="219">
                  <c:v>1939</c:v>
                </c:pt>
                <c:pt idx="220">
                  <c:v>1940</c:v>
                </c:pt>
                <c:pt idx="221">
                  <c:v>1941</c:v>
                </c:pt>
                <c:pt idx="222">
                  <c:v>1942</c:v>
                </c:pt>
                <c:pt idx="223">
                  <c:v>1943</c:v>
                </c:pt>
                <c:pt idx="224">
                  <c:v>1944</c:v>
                </c:pt>
                <c:pt idx="225">
                  <c:v>1945</c:v>
                </c:pt>
                <c:pt idx="226">
                  <c:v>1946</c:v>
                </c:pt>
                <c:pt idx="227">
                  <c:v>1947</c:v>
                </c:pt>
                <c:pt idx="228">
                  <c:v>1948</c:v>
                </c:pt>
                <c:pt idx="229">
                  <c:v>1949</c:v>
                </c:pt>
                <c:pt idx="230">
                  <c:v>1950</c:v>
                </c:pt>
                <c:pt idx="231">
                  <c:v>1951</c:v>
                </c:pt>
                <c:pt idx="232">
                  <c:v>1952</c:v>
                </c:pt>
                <c:pt idx="233">
                  <c:v>1953</c:v>
                </c:pt>
                <c:pt idx="234">
                  <c:v>1954</c:v>
                </c:pt>
                <c:pt idx="235">
                  <c:v>1955</c:v>
                </c:pt>
                <c:pt idx="236">
                  <c:v>1956</c:v>
                </c:pt>
                <c:pt idx="237">
                  <c:v>1957</c:v>
                </c:pt>
                <c:pt idx="238">
                  <c:v>1958</c:v>
                </c:pt>
                <c:pt idx="239">
                  <c:v>1959</c:v>
                </c:pt>
                <c:pt idx="240">
                  <c:v>1960</c:v>
                </c:pt>
                <c:pt idx="241">
                  <c:v>1961</c:v>
                </c:pt>
                <c:pt idx="242">
                  <c:v>1962</c:v>
                </c:pt>
                <c:pt idx="243">
                  <c:v>1963</c:v>
                </c:pt>
                <c:pt idx="244">
                  <c:v>1964</c:v>
                </c:pt>
                <c:pt idx="245">
                  <c:v>1965</c:v>
                </c:pt>
                <c:pt idx="246">
                  <c:v>1966</c:v>
                </c:pt>
                <c:pt idx="247">
                  <c:v>1967</c:v>
                </c:pt>
                <c:pt idx="248">
                  <c:v>1968</c:v>
                </c:pt>
                <c:pt idx="249">
                  <c:v>1969</c:v>
                </c:pt>
                <c:pt idx="250">
                  <c:v>1970</c:v>
                </c:pt>
                <c:pt idx="251">
                  <c:v>1971</c:v>
                </c:pt>
                <c:pt idx="252">
                  <c:v>1972</c:v>
                </c:pt>
                <c:pt idx="253">
                  <c:v>1973</c:v>
                </c:pt>
                <c:pt idx="254">
                  <c:v>1974</c:v>
                </c:pt>
                <c:pt idx="255">
                  <c:v>1975</c:v>
                </c:pt>
                <c:pt idx="256">
                  <c:v>1976</c:v>
                </c:pt>
                <c:pt idx="257">
                  <c:v>1977</c:v>
                </c:pt>
                <c:pt idx="258">
                  <c:v>1978</c:v>
                </c:pt>
                <c:pt idx="259">
                  <c:v>1979</c:v>
                </c:pt>
                <c:pt idx="260">
                  <c:v>1980</c:v>
                </c:pt>
                <c:pt idx="261">
                  <c:v>1981</c:v>
                </c:pt>
                <c:pt idx="262">
                  <c:v>1982</c:v>
                </c:pt>
                <c:pt idx="263">
                  <c:v>1983</c:v>
                </c:pt>
                <c:pt idx="264">
                  <c:v>1984</c:v>
                </c:pt>
                <c:pt idx="265">
                  <c:v>1985</c:v>
                </c:pt>
                <c:pt idx="266">
                  <c:v>1986</c:v>
                </c:pt>
                <c:pt idx="267">
                  <c:v>1987</c:v>
                </c:pt>
                <c:pt idx="268">
                  <c:v>1988</c:v>
                </c:pt>
                <c:pt idx="269">
                  <c:v>1989</c:v>
                </c:pt>
                <c:pt idx="270">
                  <c:v>1990</c:v>
                </c:pt>
                <c:pt idx="271">
                  <c:v>1991</c:v>
                </c:pt>
                <c:pt idx="272">
                  <c:v>1992</c:v>
                </c:pt>
                <c:pt idx="273">
                  <c:v>1993</c:v>
                </c:pt>
                <c:pt idx="274">
                  <c:v>1994</c:v>
                </c:pt>
                <c:pt idx="275">
                  <c:v>1995</c:v>
                </c:pt>
                <c:pt idx="276">
                  <c:v>1996</c:v>
                </c:pt>
                <c:pt idx="277">
                  <c:v>1997</c:v>
                </c:pt>
                <c:pt idx="278">
                  <c:v>1998</c:v>
                </c:pt>
                <c:pt idx="279">
                  <c:v>1999</c:v>
                </c:pt>
                <c:pt idx="280">
                  <c:v>2000</c:v>
                </c:pt>
                <c:pt idx="281">
                  <c:v>2001</c:v>
                </c:pt>
                <c:pt idx="282">
                  <c:v>2002</c:v>
                </c:pt>
                <c:pt idx="283">
                  <c:v>2003</c:v>
                </c:pt>
                <c:pt idx="284">
                  <c:v>2004</c:v>
                </c:pt>
                <c:pt idx="285">
                  <c:v>2005</c:v>
                </c:pt>
                <c:pt idx="286">
                  <c:v>2006</c:v>
                </c:pt>
                <c:pt idx="287">
                  <c:v>2007</c:v>
                </c:pt>
                <c:pt idx="288">
                  <c:v>2008</c:v>
                </c:pt>
                <c:pt idx="289">
                  <c:v>2009</c:v>
                </c:pt>
                <c:pt idx="290">
                  <c:v>2010</c:v>
                </c:pt>
                <c:pt idx="291">
                  <c:v>2011</c:v>
                </c:pt>
                <c:pt idx="292">
                  <c:v>2012</c:v>
                </c:pt>
                <c:pt idx="293">
                  <c:v>2013</c:v>
                </c:pt>
              </c:numCache>
            </c:numRef>
          </c:xVal>
          <c:yVal>
            <c:numRef>
              <c:f>Sheet1!$IW$303:$IW$596</c:f>
              <c:numCache>
                <c:formatCode>General</c:formatCode>
                <c:ptCount val="294"/>
                <c:pt idx="108">
                  <c:v>-11.769705520352149</c:v>
                </c:pt>
                <c:pt idx="109">
                  <c:v>4.926772464941382</c:v>
                </c:pt>
                <c:pt idx="110">
                  <c:v>-0.76904654929845551</c:v>
                </c:pt>
                <c:pt idx="111">
                  <c:v>9.0391057704321689</c:v>
                </c:pt>
                <c:pt idx="112">
                  <c:v>0.88128331780434155</c:v>
                </c:pt>
                <c:pt idx="113">
                  <c:v>-2.7946258089452267</c:v>
                </c:pt>
                <c:pt idx="114">
                  <c:v>-7.430659761785205</c:v>
                </c:pt>
                <c:pt idx="115">
                  <c:v>-9.5917466945214986</c:v>
                </c:pt>
                <c:pt idx="116">
                  <c:v>-10.727870122296206</c:v>
                </c:pt>
                <c:pt idx="117">
                  <c:v>-1.7397749312760502</c:v>
                </c:pt>
                <c:pt idx="118">
                  <c:v>-6.1339657057037789</c:v>
                </c:pt>
                <c:pt idx="119">
                  <c:v>-5.156572377596528</c:v>
                </c:pt>
                <c:pt idx="120">
                  <c:v>-2.468149390590106</c:v>
                </c:pt>
                <c:pt idx="121">
                  <c:v>2.1249786276852234</c:v>
                </c:pt>
                <c:pt idx="122">
                  <c:v>-2.5274712477835046</c:v>
                </c:pt>
                <c:pt idx="123">
                  <c:v>3.4637569664905143</c:v>
                </c:pt>
                <c:pt idx="124">
                  <c:v>-6.4091852010167933</c:v>
                </c:pt>
                <c:pt idx="125">
                  <c:v>-6.077559882010477</c:v>
                </c:pt>
                <c:pt idx="126">
                  <c:v>0.17277845135810571</c:v>
                </c:pt>
                <c:pt idx="127">
                  <c:v>6.1795122568659808</c:v>
                </c:pt>
                <c:pt idx="128">
                  <c:v>-5.9473018848206562</c:v>
                </c:pt>
                <c:pt idx="129">
                  <c:v>-4.4837063445835881</c:v>
                </c:pt>
                <c:pt idx="130">
                  <c:v>2.9046831299666507</c:v>
                </c:pt>
                <c:pt idx="131">
                  <c:v>-10.103705065462821</c:v>
                </c:pt>
                <c:pt idx="132">
                  <c:v>1.8193217725737378</c:v>
                </c:pt>
                <c:pt idx="133">
                  <c:v>3.9532164294822683</c:v>
                </c:pt>
                <c:pt idx="134">
                  <c:v>-2.317049602081791</c:v>
                </c:pt>
                <c:pt idx="135">
                  <c:v>0.65646200304349966</c:v>
                </c:pt>
                <c:pt idx="136">
                  <c:v>-5.9055270169645935</c:v>
                </c:pt>
                <c:pt idx="137">
                  <c:v>-2.1292592588779735</c:v>
                </c:pt>
                <c:pt idx="138">
                  <c:v>4.4399967954617097</c:v>
                </c:pt>
                <c:pt idx="139">
                  <c:v>-0.86966589655752524</c:v>
                </c:pt>
                <c:pt idx="140">
                  <c:v>-14.541425349568284</c:v>
                </c:pt>
                <c:pt idx="141">
                  <c:v>1.5499023968924415</c:v>
                </c:pt>
                <c:pt idx="142">
                  <c:v>6.1182141720011129</c:v>
                </c:pt>
                <c:pt idx="143">
                  <c:v>0.47337683487298138</c:v>
                </c:pt>
                <c:pt idx="144">
                  <c:v>-8.0705079522539496</c:v>
                </c:pt>
                <c:pt idx="145">
                  <c:v>8.2482565546984414</c:v>
                </c:pt>
                <c:pt idx="146">
                  <c:v>3.9958496308478284</c:v>
                </c:pt>
                <c:pt idx="147">
                  <c:v>4.3650307351542716</c:v>
                </c:pt>
                <c:pt idx="148">
                  <c:v>4.7590329599063654</c:v>
                </c:pt>
                <c:pt idx="149">
                  <c:v>5.6359565501977995</c:v>
                </c:pt>
                <c:pt idx="150">
                  <c:v>-7.9876284687172978</c:v>
                </c:pt>
                <c:pt idx="151">
                  <c:v>-8.2351088197616047</c:v>
                </c:pt>
                <c:pt idx="152">
                  <c:v>-7.4095792870264887</c:v>
                </c:pt>
                <c:pt idx="153">
                  <c:v>-3.0303522365461837</c:v>
                </c:pt>
                <c:pt idx="154">
                  <c:v>-3.453426925141112</c:v>
                </c:pt>
                <c:pt idx="155">
                  <c:v>1.756567083799244</c:v>
                </c:pt>
                <c:pt idx="156">
                  <c:v>3.3650582785011953</c:v>
                </c:pt>
                <c:pt idx="157">
                  <c:v>1.4315208866464297</c:v>
                </c:pt>
                <c:pt idx="158">
                  <c:v>9.6505838110673725</c:v>
                </c:pt>
                <c:pt idx="159">
                  <c:v>-0.70093461995669781</c:v>
                </c:pt>
                <c:pt idx="160">
                  <c:v>3.1084124287156034</c:v>
                </c:pt>
                <c:pt idx="161">
                  <c:v>6.8827862699512155</c:v>
                </c:pt>
                <c:pt idx="162">
                  <c:v>1.9697632491175292</c:v>
                </c:pt>
                <c:pt idx="163">
                  <c:v>-1.0910628768352464</c:v>
                </c:pt>
                <c:pt idx="164">
                  <c:v>17.04756600825133</c:v>
                </c:pt>
                <c:pt idx="165">
                  <c:v>-0.69431998509185544</c:v>
                </c:pt>
                <c:pt idx="166">
                  <c:v>-3.2992753525259952</c:v>
                </c:pt>
                <c:pt idx="167">
                  <c:v>-6.6725779252697022</c:v>
                </c:pt>
                <c:pt idx="168">
                  <c:v>1.1106116349164705</c:v>
                </c:pt>
                <c:pt idx="169">
                  <c:v>1.8025762876972651</c:v>
                </c:pt>
                <c:pt idx="170">
                  <c:v>-0.39324446670876434</c:v>
                </c:pt>
                <c:pt idx="171">
                  <c:v>1.1049259794467094</c:v>
                </c:pt>
                <c:pt idx="172">
                  <c:v>0.9120498850079507</c:v>
                </c:pt>
                <c:pt idx="173">
                  <c:v>-3.8681241118787772</c:v>
                </c:pt>
                <c:pt idx="174">
                  <c:v>-11.420227479414748</c:v>
                </c:pt>
                <c:pt idx="175">
                  <c:v>-10.185014549436543</c:v>
                </c:pt>
                <c:pt idx="176">
                  <c:v>-0.91965880947754519</c:v>
                </c:pt>
                <c:pt idx="177">
                  <c:v>-3.9968647713464778</c:v>
                </c:pt>
                <c:pt idx="178">
                  <c:v>-1.9315491198678791</c:v>
                </c:pt>
                <c:pt idx="179">
                  <c:v>-6.1181317219753097</c:v>
                </c:pt>
                <c:pt idx="180">
                  <c:v>-0.19689484664285856</c:v>
                </c:pt>
                <c:pt idx="181">
                  <c:v>-9.0317455974666174</c:v>
                </c:pt>
                <c:pt idx="182">
                  <c:v>2.7736469200461831</c:v>
                </c:pt>
                <c:pt idx="183">
                  <c:v>-3.2841487709497215</c:v>
                </c:pt>
                <c:pt idx="184">
                  <c:v>-8.0294315525497382</c:v>
                </c:pt>
                <c:pt idx="185">
                  <c:v>5.5672490768645666</c:v>
                </c:pt>
                <c:pt idx="186">
                  <c:v>6.5784978968336398</c:v>
                </c:pt>
                <c:pt idx="187">
                  <c:v>0.21027867104356987</c:v>
                </c:pt>
                <c:pt idx="188">
                  <c:v>-4.7679795834171506</c:v>
                </c:pt>
                <c:pt idx="189">
                  <c:v>5.3676616215707869</c:v>
                </c:pt>
                <c:pt idx="190">
                  <c:v>-18.353578026778528</c:v>
                </c:pt>
                <c:pt idx="191">
                  <c:v>-4.2849847708970703</c:v>
                </c:pt>
                <c:pt idx="192">
                  <c:v>-1.180443939031091</c:v>
                </c:pt>
                <c:pt idx="193">
                  <c:v>-2.5155791501371558</c:v>
                </c:pt>
                <c:pt idx="194">
                  <c:v>-8.7712156815593296</c:v>
                </c:pt>
                <c:pt idx="195">
                  <c:v>7.1194685825261104</c:v>
                </c:pt>
                <c:pt idx="196">
                  <c:v>-2.954246468775279</c:v>
                </c:pt>
                <c:pt idx="197">
                  <c:v>-16.314829712720851</c:v>
                </c:pt>
                <c:pt idx="198">
                  <c:v>-5.9169997155437111</c:v>
                </c:pt>
                <c:pt idx="199">
                  <c:v>1.0460946582331501</c:v>
                </c:pt>
                <c:pt idx="200">
                  <c:v>-0.40672384618322854</c:v>
                </c:pt>
                <c:pt idx="201">
                  <c:v>-3.7600588913731605</c:v>
                </c:pt>
                <c:pt idx="202">
                  <c:v>-2.9632387860142888</c:v>
                </c:pt>
                <c:pt idx="203">
                  <c:v>-4.4782578158392194</c:v>
                </c:pt>
                <c:pt idx="204">
                  <c:v>-10.330944892201547</c:v>
                </c:pt>
                <c:pt idx="205">
                  <c:v>-12.781498740959391</c:v>
                </c:pt>
                <c:pt idx="206">
                  <c:v>0.61424196568537026</c:v>
                </c:pt>
                <c:pt idx="207">
                  <c:v>5.8914999315106824</c:v>
                </c:pt>
                <c:pt idx="208">
                  <c:v>-2.8652229750213292</c:v>
                </c:pt>
                <c:pt idx="209">
                  <c:v>-1.4053799846713788</c:v>
                </c:pt>
                <c:pt idx="210">
                  <c:v>-19.678842187316793</c:v>
                </c:pt>
                <c:pt idx="211">
                  <c:v>-7.8966467546763477</c:v>
                </c:pt>
                <c:pt idx="212">
                  <c:v>-1.7504909437394218</c:v>
                </c:pt>
                <c:pt idx="213">
                  <c:v>-10.056480909114896</c:v>
                </c:pt>
                <c:pt idx="214">
                  <c:v>-14.513164578219783</c:v>
                </c:pt>
                <c:pt idx="215">
                  <c:v>-2.3955799929793278</c:v>
                </c:pt>
                <c:pt idx="216">
                  <c:v>-8.5460741540569654</c:v>
                </c:pt>
                <c:pt idx="217">
                  <c:v>0.90701443487984967</c:v>
                </c:pt>
                <c:pt idx="218">
                  <c:v>-1.0767285427395208</c:v>
                </c:pt>
                <c:pt idx="219">
                  <c:v>-13.124020957541068</c:v>
                </c:pt>
                <c:pt idx="220">
                  <c:v>0.55704415062608093</c:v>
                </c:pt>
                <c:pt idx="221">
                  <c:v>3.1855350591719014</c:v>
                </c:pt>
                <c:pt idx="222">
                  <c:v>3.2763502319733364</c:v>
                </c:pt>
                <c:pt idx="223">
                  <c:v>-11.587279971536825</c:v>
                </c:pt>
                <c:pt idx="224">
                  <c:v>0.94466386559196869</c:v>
                </c:pt>
                <c:pt idx="225">
                  <c:v>9.5618662423190095</c:v>
                </c:pt>
                <c:pt idx="226">
                  <c:v>-3.0415378366135282</c:v>
                </c:pt>
                <c:pt idx="227">
                  <c:v>-2.6121903449552746</c:v>
                </c:pt>
                <c:pt idx="228">
                  <c:v>2.208172238159519</c:v>
                </c:pt>
                <c:pt idx="229">
                  <c:v>-2.5198708456257148</c:v>
                </c:pt>
                <c:pt idx="230">
                  <c:v>3.5971826784370844</c:v>
                </c:pt>
                <c:pt idx="231">
                  <c:v>5.6712347993312395</c:v>
                </c:pt>
                <c:pt idx="232">
                  <c:v>-9.8523276005235552</c:v>
                </c:pt>
                <c:pt idx="233">
                  <c:v>-12.307373597429001</c:v>
                </c:pt>
                <c:pt idx="234">
                  <c:v>-11.39440770160137</c:v>
                </c:pt>
                <c:pt idx="235">
                  <c:v>-8.0293168241095128</c:v>
                </c:pt>
                <c:pt idx="236">
                  <c:v>-15.576830034768932</c:v>
                </c:pt>
                <c:pt idx="237">
                  <c:v>7.4248154599541119</c:v>
                </c:pt>
                <c:pt idx="238">
                  <c:v>1.6849876392011283</c:v>
                </c:pt>
                <c:pt idx="239">
                  <c:v>-3.9597414432948647E-2</c:v>
                </c:pt>
                <c:pt idx="240">
                  <c:v>-5.9421746679737115</c:v>
                </c:pt>
                <c:pt idx="241">
                  <c:v>3.3843548609788905</c:v>
                </c:pt>
                <c:pt idx="242">
                  <c:v>-6.2280815709628854</c:v>
                </c:pt>
                <c:pt idx="243">
                  <c:v>-17.080937239154323</c:v>
                </c:pt>
                <c:pt idx="244">
                  <c:v>-4.0393326183664975</c:v>
                </c:pt>
                <c:pt idx="245">
                  <c:v>-3.3454756566343264</c:v>
                </c:pt>
                <c:pt idx="246">
                  <c:v>-12.837059069536334</c:v>
                </c:pt>
                <c:pt idx="247">
                  <c:v>-0.3902564844615532</c:v>
                </c:pt>
                <c:pt idx="248">
                  <c:v>-3.3931951874244124</c:v>
                </c:pt>
                <c:pt idx="249">
                  <c:v>4.3705754130120358</c:v>
                </c:pt>
                <c:pt idx="250">
                  <c:v>-0.20863033652781296</c:v>
                </c:pt>
                <c:pt idx="251">
                  <c:v>-4.0464822851199314</c:v>
                </c:pt>
                <c:pt idx="252">
                  <c:v>4.5848256302958816</c:v>
                </c:pt>
                <c:pt idx="253">
                  <c:v>17.60476072366702</c:v>
                </c:pt>
                <c:pt idx="254">
                  <c:v>-0.68346749588575573</c:v>
                </c:pt>
                <c:pt idx="255">
                  <c:v>7.4885291527909219</c:v>
                </c:pt>
                <c:pt idx="256">
                  <c:v>-15.851603104096824</c:v>
                </c:pt>
                <c:pt idx="257">
                  <c:v>1.7881728802808561</c:v>
                </c:pt>
                <c:pt idx="258">
                  <c:v>1.0238386153291592</c:v>
                </c:pt>
                <c:pt idx="259">
                  <c:v>10.994589312548477</c:v>
                </c:pt>
                <c:pt idx="260">
                  <c:v>-6.400077780924871</c:v>
                </c:pt>
                <c:pt idx="261">
                  <c:v>-2.8156777928015733</c:v>
                </c:pt>
                <c:pt idx="262">
                  <c:v>12.109298783780684</c:v>
                </c:pt>
                <c:pt idx="263">
                  <c:v>20.012145013022984</c:v>
                </c:pt>
                <c:pt idx="264">
                  <c:v>2.2709830995271916</c:v>
                </c:pt>
                <c:pt idx="265">
                  <c:v>-2.011685017182109</c:v>
                </c:pt>
                <c:pt idx="266">
                  <c:v>0.56341730233053433</c:v>
                </c:pt>
                <c:pt idx="267">
                  <c:v>-3.5899815109010258</c:v>
                </c:pt>
                <c:pt idx="268">
                  <c:v>-16.361556190339375</c:v>
                </c:pt>
                <c:pt idx="269">
                  <c:v>-2.3026795963179669</c:v>
                </c:pt>
                <c:pt idx="270">
                  <c:v>6.7802681751434983</c:v>
                </c:pt>
                <c:pt idx="271">
                  <c:v>3.106500888051936</c:v>
                </c:pt>
                <c:pt idx="272">
                  <c:v>2.3648012074374187</c:v>
                </c:pt>
                <c:pt idx="273">
                  <c:v>12.422975013568079</c:v>
                </c:pt>
                <c:pt idx="274">
                  <c:v>-3.0833965754989676</c:v>
                </c:pt>
                <c:pt idx="275">
                  <c:v>5.3930272642988273</c:v>
                </c:pt>
                <c:pt idx="276">
                  <c:v>13.233148993633499</c:v>
                </c:pt>
                <c:pt idx="277">
                  <c:v>2.7091206181341052</c:v>
                </c:pt>
                <c:pt idx="278">
                  <c:v>15.786715840718143</c:v>
                </c:pt>
                <c:pt idx="279">
                  <c:v>-5.7526669010144991</c:v>
                </c:pt>
                <c:pt idx="280">
                  <c:v>-3.5505508221493951</c:v>
                </c:pt>
                <c:pt idx="281">
                  <c:v>-2.5563948116762054</c:v>
                </c:pt>
                <c:pt idx="282">
                  <c:v>-2.7845207924002255</c:v>
                </c:pt>
                <c:pt idx="283">
                  <c:v>2.7028806793965221</c:v>
                </c:pt>
                <c:pt idx="284">
                  <c:v>7.0784953803307022</c:v>
                </c:pt>
                <c:pt idx="285">
                  <c:v>-9.1138575992880222E-2</c:v>
                </c:pt>
                <c:pt idx="286">
                  <c:v>7.292853000885744</c:v>
                </c:pt>
                <c:pt idx="287">
                  <c:v>-1.8914426993415154</c:v>
                </c:pt>
                <c:pt idx="288">
                  <c:v>13.092290886252089</c:v>
                </c:pt>
                <c:pt idx="289">
                  <c:v>13.025052556488205</c:v>
                </c:pt>
                <c:pt idx="290">
                  <c:v>6.3149192362000788</c:v>
                </c:pt>
                <c:pt idx="291">
                  <c:v>12.969858684205647</c:v>
                </c:pt>
                <c:pt idx="292">
                  <c:v>-9.5664979892657396</c:v>
                </c:pt>
                <c:pt idx="293">
                  <c:v>14.538187458332365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0F-40C2-972F-DCC7EDCC2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23264"/>
        <c:axId val="163325056"/>
      </c:scatterChart>
      <c:valAx>
        <c:axId val="163323264"/>
        <c:scaling>
          <c:orientation val="minMax"/>
          <c:max val="2015"/>
          <c:min val="18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3325056"/>
        <c:crossesAt val="-100"/>
        <c:crossBetween val="midCat"/>
      </c:valAx>
      <c:valAx>
        <c:axId val="163325056"/>
        <c:scaling>
          <c:orientation val="minMax"/>
          <c:max val="100"/>
          <c:min val="-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r>
                  <a:rPr lang="en-CA" b="1" dirty="0">
                    <a:solidFill>
                      <a:schemeClr val="tx2"/>
                    </a:solidFill>
                  </a:rPr>
                  <a:t>% Precipitation Change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3323264"/>
        <c:crosses val="autoZero"/>
        <c:crossBetween val="midCat"/>
        <c:majorUnit val="5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84733158355206"/>
          <c:y val="5.8264582790807803E-2"/>
          <c:w val="0.76526377952755908"/>
          <c:h val="0.7970376037660102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28575">
                <a:solidFill>
                  <a:srgbClr val="FF0000"/>
                </a:solidFill>
              </a:ln>
            </c:spPr>
            <c:trendlineType val="movingAvg"/>
            <c:period val="5"/>
            <c:dispRSqr val="0"/>
            <c:dispEq val="0"/>
          </c:trendline>
          <c:xVal>
            <c:numRef>
              <c:f>Sheet1!$CD$253:$CD$496</c:f>
              <c:numCache>
                <c:formatCode>General</c:formatCode>
                <c:ptCount val="244"/>
                <c:pt idx="0">
                  <c:v>1770</c:v>
                </c:pt>
                <c:pt idx="1">
                  <c:v>1771</c:v>
                </c:pt>
                <c:pt idx="2">
                  <c:v>1772</c:v>
                </c:pt>
                <c:pt idx="3">
                  <c:v>1773</c:v>
                </c:pt>
                <c:pt idx="4">
                  <c:v>1774</c:v>
                </c:pt>
                <c:pt idx="5">
                  <c:v>1775</c:v>
                </c:pt>
                <c:pt idx="6">
                  <c:v>1776</c:v>
                </c:pt>
                <c:pt idx="7">
                  <c:v>1777</c:v>
                </c:pt>
                <c:pt idx="8">
                  <c:v>1778</c:v>
                </c:pt>
                <c:pt idx="9">
                  <c:v>1779</c:v>
                </c:pt>
                <c:pt idx="10">
                  <c:v>1780</c:v>
                </c:pt>
                <c:pt idx="11">
                  <c:v>1781</c:v>
                </c:pt>
                <c:pt idx="12">
                  <c:v>1782</c:v>
                </c:pt>
                <c:pt idx="13">
                  <c:v>1783</c:v>
                </c:pt>
                <c:pt idx="14">
                  <c:v>1784</c:v>
                </c:pt>
                <c:pt idx="15">
                  <c:v>1785</c:v>
                </c:pt>
                <c:pt idx="16">
                  <c:v>1786</c:v>
                </c:pt>
                <c:pt idx="17">
                  <c:v>1787</c:v>
                </c:pt>
                <c:pt idx="18">
                  <c:v>1788</c:v>
                </c:pt>
                <c:pt idx="19">
                  <c:v>1789</c:v>
                </c:pt>
                <c:pt idx="20">
                  <c:v>1790</c:v>
                </c:pt>
                <c:pt idx="21">
                  <c:v>1791</c:v>
                </c:pt>
                <c:pt idx="22">
                  <c:v>1792</c:v>
                </c:pt>
                <c:pt idx="23">
                  <c:v>1793</c:v>
                </c:pt>
                <c:pt idx="24">
                  <c:v>1794</c:v>
                </c:pt>
                <c:pt idx="25">
                  <c:v>1795</c:v>
                </c:pt>
                <c:pt idx="26">
                  <c:v>1796</c:v>
                </c:pt>
                <c:pt idx="27">
                  <c:v>1797</c:v>
                </c:pt>
                <c:pt idx="28">
                  <c:v>1798</c:v>
                </c:pt>
                <c:pt idx="29">
                  <c:v>1799</c:v>
                </c:pt>
                <c:pt idx="30">
                  <c:v>1800</c:v>
                </c:pt>
                <c:pt idx="31">
                  <c:v>1801</c:v>
                </c:pt>
                <c:pt idx="32">
                  <c:v>1802</c:v>
                </c:pt>
                <c:pt idx="33">
                  <c:v>1803</c:v>
                </c:pt>
                <c:pt idx="34">
                  <c:v>1804</c:v>
                </c:pt>
                <c:pt idx="35">
                  <c:v>1805</c:v>
                </c:pt>
                <c:pt idx="36">
                  <c:v>1806</c:v>
                </c:pt>
                <c:pt idx="37">
                  <c:v>1807</c:v>
                </c:pt>
                <c:pt idx="38">
                  <c:v>1808</c:v>
                </c:pt>
                <c:pt idx="39">
                  <c:v>1809</c:v>
                </c:pt>
                <c:pt idx="40">
                  <c:v>1810</c:v>
                </c:pt>
                <c:pt idx="41">
                  <c:v>1811</c:v>
                </c:pt>
                <c:pt idx="42">
                  <c:v>1812</c:v>
                </c:pt>
                <c:pt idx="43">
                  <c:v>1813</c:v>
                </c:pt>
                <c:pt idx="44">
                  <c:v>1814</c:v>
                </c:pt>
                <c:pt idx="45">
                  <c:v>1815</c:v>
                </c:pt>
                <c:pt idx="46">
                  <c:v>1816</c:v>
                </c:pt>
                <c:pt idx="47">
                  <c:v>1817</c:v>
                </c:pt>
                <c:pt idx="48">
                  <c:v>1818</c:v>
                </c:pt>
                <c:pt idx="49">
                  <c:v>1819</c:v>
                </c:pt>
                <c:pt idx="50">
                  <c:v>1820</c:v>
                </c:pt>
                <c:pt idx="51">
                  <c:v>1821</c:v>
                </c:pt>
                <c:pt idx="52">
                  <c:v>1822</c:v>
                </c:pt>
                <c:pt idx="53">
                  <c:v>1823</c:v>
                </c:pt>
                <c:pt idx="54">
                  <c:v>1824</c:v>
                </c:pt>
                <c:pt idx="55">
                  <c:v>1825</c:v>
                </c:pt>
                <c:pt idx="56">
                  <c:v>1826</c:v>
                </c:pt>
                <c:pt idx="57">
                  <c:v>1827</c:v>
                </c:pt>
                <c:pt idx="58">
                  <c:v>1828</c:v>
                </c:pt>
                <c:pt idx="59">
                  <c:v>1829</c:v>
                </c:pt>
                <c:pt idx="60">
                  <c:v>1830</c:v>
                </c:pt>
                <c:pt idx="61">
                  <c:v>1831</c:v>
                </c:pt>
                <c:pt idx="62">
                  <c:v>1832</c:v>
                </c:pt>
                <c:pt idx="63">
                  <c:v>1833</c:v>
                </c:pt>
                <c:pt idx="64">
                  <c:v>1834</c:v>
                </c:pt>
                <c:pt idx="65">
                  <c:v>1835</c:v>
                </c:pt>
                <c:pt idx="66">
                  <c:v>1836</c:v>
                </c:pt>
                <c:pt idx="67">
                  <c:v>1837</c:v>
                </c:pt>
                <c:pt idx="68">
                  <c:v>1838</c:v>
                </c:pt>
                <c:pt idx="69">
                  <c:v>1839</c:v>
                </c:pt>
                <c:pt idx="70">
                  <c:v>1840</c:v>
                </c:pt>
                <c:pt idx="71">
                  <c:v>1841</c:v>
                </c:pt>
                <c:pt idx="72">
                  <c:v>1842</c:v>
                </c:pt>
                <c:pt idx="73">
                  <c:v>1843</c:v>
                </c:pt>
                <c:pt idx="74">
                  <c:v>1844</c:v>
                </c:pt>
                <c:pt idx="75">
                  <c:v>1845</c:v>
                </c:pt>
                <c:pt idx="76">
                  <c:v>1846</c:v>
                </c:pt>
                <c:pt idx="77">
                  <c:v>1847</c:v>
                </c:pt>
                <c:pt idx="78">
                  <c:v>1848</c:v>
                </c:pt>
                <c:pt idx="79">
                  <c:v>1849</c:v>
                </c:pt>
                <c:pt idx="80">
                  <c:v>1850</c:v>
                </c:pt>
                <c:pt idx="81">
                  <c:v>1851</c:v>
                </c:pt>
                <c:pt idx="82">
                  <c:v>1852</c:v>
                </c:pt>
                <c:pt idx="83">
                  <c:v>1853</c:v>
                </c:pt>
                <c:pt idx="84">
                  <c:v>1854</c:v>
                </c:pt>
                <c:pt idx="85">
                  <c:v>1855</c:v>
                </c:pt>
                <c:pt idx="86">
                  <c:v>1856</c:v>
                </c:pt>
                <c:pt idx="87">
                  <c:v>1857</c:v>
                </c:pt>
                <c:pt idx="88">
                  <c:v>1858</c:v>
                </c:pt>
                <c:pt idx="89">
                  <c:v>1859</c:v>
                </c:pt>
                <c:pt idx="90">
                  <c:v>1860</c:v>
                </c:pt>
                <c:pt idx="91">
                  <c:v>1861</c:v>
                </c:pt>
                <c:pt idx="92">
                  <c:v>1862</c:v>
                </c:pt>
                <c:pt idx="93">
                  <c:v>1863</c:v>
                </c:pt>
                <c:pt idx="94">
                  <c:v>1864</c:v>
                </c:pt>
                <c:pt idx="95">
                  <c:v>1865</c:v>
                </c:pt>
                <c:pt idx="96">
                  <c:v>1866</c:v>
                </c:pt>
                <c:pt idx="97">
                  <c:v>1867</c:v>
                </c:pt>
                <c:pt idx="98">
                  <c:v>1868</c:v>
                </c:pt>
                <c:pt idx="99">
                  <c:v>1869</c:v>
                </c:pt>
                <c:pt idx="100">
                  <c:v>1870</c:v>
                </c:pt>
                <c:pt idx="101">
                  <c:v>1871</c:v>
                </c:pt>
                <c:pt idx="102">
                  <c:v>1872</c:v>
                </c:pt>
                <c:pt idx="103">
                  <c:v>1873</c:v>
                </c:pt>
                <c:pt idx="104">
                  <c:v>1874</c:v>
                </c:pt>
                <c:pt idx="105">
                  <c:v>1875</c:v>
                </c:pt>
                <c:pt idx="106">
                  <c:v>1876</c:v>
                </c:pt>
                <c:pt idx="107">
                  <c:v>1877</c:v>
                </c:pt>
                <c:pt idx="108">
                  <c:v>1878</c:v>
                </c:pt>
                <c:pt idx="109">
                  <c:v>1879</c:v>
                </c:pt>
                <c:pt idx="110">
                  <c:v>1880</c:v>
                </c:pt>
                <c:pt idx="111">
                  <c:v>1881</c:v>
                </c:pt>
                <c:pt idx="112">
                  <c:v>1882</c:v>
                </c:pt>
                <c:pt idx="113">
                  <c:v>1883</c:v>
                </c:pt>
                <c:pt idx="114">
                  <c:v>1884</c:v>
                </c:pt>
                <c:pt idx="115">
                  <c:v>1885</c:v>
                </c:pt>
                <c:pt idx="116">
                  <c:v>1886</c:v>
                </c:pt>
                <c:pt idx="117">
                  <c:v>1887</c:v>
                </c:pt>
                <c:pt idx="118">
                  <c:v>1888</c:v>
                </c:pt>
                <c:pt idx="119">
                  <c:v>1889</c:v>
                </c:pt>
                <c:pt idx="120">
                  <c:v>1890</c:v>
                </c:pt>
                <c:pt idx="121">
                  <c:v>1891</c:v>
                </c:pt>
                <c:pt idx="122">
                  <c:v>1892</c:v>
                </c:pt>
                <c:pt idx="123">
                  <c:v>1893</c:v>
                </c:pt>
                <c:pt idx="124">
                  <c:v>1894</c:v>
                </c:pt>
                <c:pt idx="125">
                  <c:v>1895</c:v>
                </c:pt>
                <c:pt idx="126">
                  <c:v>1896</c:v>
                </c:pt>
                <c:pt idx="127">
                  <c:v>1897</c:v>
                </c:pt>
                <c:pt idx="128">
                  <c:v>1898</c:v>
                </c:pt>
                <c:pt idx="129">
                  <c:v>1899</c:v>
                </c:pt>
                <c:pt idx="130">
                  <c:v>1900</c:v>
                </c:pt>
                <c:pt idx="131">
                  <c:v>1901</c:v>
                </c:pt>
                <c:pt idx="132">
                  <c:v>1902</c:v>
                </c:pt>
                <c:pt idx="133">
                  <c:v>1903</c:v>
                </c:pt>
                <c:pt idx="134">
                  <c:v>1904</c:v>
                </c:pt>
                <c:pt idx="135">
                  <c:v>1905</c:v>
                </c:pt>
                <c:pt idx="136">
                  <c:v>1906</c:v>
                </c:pt>
                <c:pt idx="137">
                  <c:v>1907</c:v>
                </c:pt>
                <c:pt idx="138">
                  <c:v>1908</c:v>
                </c:pt>
                <c:pt idx="139">
                  <c:v>1909</c:v>
                </c:pt>
                <c:pt idx="140">
                  <c:v>1910</c:v>
                </c:pt>
                <c:pt idx="141">
                  <c:v>1911</c:v>
                </c:pt>
                <c:pt idx="142">
                  <c:v>1912</c:v>
                </c:pt>
                <c:pt idx="143">
                  <c:v>1913</c:v>
                </c:pt>
                <c:pt idx="144">
                  <c:v>1914</c:v>
                </c:pt>
                <c:pt idx="145">
                  <c:v>1915</c:v>
                </c:pt>
                <c:pt idx="146">
                  <c:v>1916</c:v>
                </c:pt>
                <c:pt idx="147">
                  <c:v>1917</c:v>
                </c:pt>
                <c:pt idx="148">
                  <c:v>1918</c:v>
                </c:pt>
                <c:pt idx="149">
                  <c:v>1919</c:v>
                </c:pt>
                <c:pt idx="150">
                  <c:v>1920</c:v>
                </c:pt>
                <c:pt idx="151">
                  <c:v>1921</c:v>
                </c:pt>
                <c:pt idx="152">
                  <c:v>1922</c:v>
                </c:pt>
                <c:pt idx="153">
                  <c:v>1923</c:v>
                </c:pt>
                <c:pt idx="154">
                  <c:v>1924</c:v>
                </c:pt>
                <c:pt idx="155">
                  <c:v>1925</c:v>
                </c:pt>
                <c:pt idx="156">
                  <c:v>1926</c:v>
                </c:pt>
                <c:pt idx="157">
                  <c:v>1927</c:v>
                </c:pt>
                <c:pt idx="158">
                  <c:v>1928</c:v>
                </c:pt>
                <c:pt idx="159">
                  <c:v>1929</c:v>
                </c:pt>
                <c:pt idx="160">
                  <c:v>1930</c:v>
                </c:pt>
                <c:pt idx="161">
                  <c:v>1931</c:v>
                </c:pt>
                <c:pt idx="162">
                  <c:v>1932</c:v>
                </c:pt>
                <c:pt idx="163">
                  <c:v>1933</c:v>
                </c:pt>
                <c:pt idx="164">
                  <c:v>1934</c:v>
                </c:pt>
                <c:pt idx="165">
                  <c:v>1935</c:v>
                </c:pt>
                <c:pt idx="166">
                  <c:v>1936</c:v>
                </c:pt>
                <c:pt idx="167">
                  <c:v>1937</c:v>
                </c:pt>
                <c:pt idx="168">
                  <c:v>1938</c:v>
                </c:pt>
                <c:pt idx="169">
                  <c:v>1939</c:v>
                </c:pt>
                <c:pt idx="170">
                  <c:v>1940</c:v>
                </c:pt>
                <c:pt idx="171">
                  <c:v>1941</c:v>
                </c:pt>
                <c:pt idx="172">
                  <c:v>1942</c:v>
                </c:pt>
                <c:pt idx="173">
                  <c:v>1943</c:v>
                </c:pt>
                <c:pt idx="174">
                  <c:v>1944</c:v>
                </c:pt>
                <c:pt idx="175">
                  <c:v>1945</c:v>
                </c:pt>
                <c:pt idx="176">
                  <c:v>1946</c:v>
                </c:pt>
                <c:pt idx="177">
                  <c:v>1947</c:v>
                </c:pt>
                <c:pt idx="178">
                  <c:v>1948</c:v>
                </c:pt>
                <c:pt idx="179">
                  <c:v>1949</c:v>
                </c:pt>
                <c:pt idx="180">
                  <c:v>1950</c:v>
                </c:pt>
                <c:pt idx="181">
                  <c:v>1951</c:v>
                </c:pt>
                <c:pt idx="182">
                  <c:v>1952</c:v>
                </c:pt>
                <c:pt idx="183">
                  <c:v>1953</c:v>
                </c:pt>
                <c:pt idx="184">
                  <c:v>1954</c:v>
                </c:pt>
                <c:pt idx="185">
                  <c:v>1955</c:v>
                </c:pt>
                <c:pt idx="186">
                  <c:v>1956</c:v>
                </c:pt>
                <c:pt idx="187">
                  <c:v>1957</c:v>
                </c:pt>
                <c:pt idx="188">
                  <c:v>1958</c:v>
                </c:pt>
                <c:pt idx="189">
                  <c:v>1959</c:v>
                </c:pt>
                <c:pt idx="190">
                  <c:v>1960</c:v>
                </c:pt>
                <c:pt idx="191">
                  <c:v>1961</c:v>
                </c:pt>
                <c:pt idx="192">
                  <c:v>1962</c:v>
                </c:pt>
                <c:pt idx="193">
                  <c:v>1963</c:v>
                </c:pt>
                <c:pt idx="194">
                  <c:v>1964</c:v>
                </c:pt>
                <c:pt idx="195">
                  <c:v>1965</c:v>
                </c:pt>
                <c:pt idx="196">
                  <c:v>1966</c:v>
                </c:pt>
                <c:pt idx="197">
                  <c:v>1967</c:v>
                </c:pt>
                <c:pt idx="198">
                  <c:v>1968</c:v>
                </c:pt>
                <c:pt idx="199">
                  <c:v>1969</c:v>
                </c:pt>
                <c:pt idx="200">
                  <c:v>1970</c:v>
                </c:pt>
                <c:pt idx="201">
                  <c:v>1971</c:v>
                </c:pt>
                <c:pt idx="202">
                  <c:v>1972</c:v>
                </c:pt>
                <c:pt idx="203">
                  <c:v>1973</c:v>
                </c:pt>
                <c:pt idx="204">
                  <c:v>1974</c:v>
                </c:pt>
                <c:pt idx="205">
                  <c:v>1975</c:v>
                </c:pt>
                <c:pt idx="206">
                  <c:v>1976</c:v>
                </c:pt>
                <c:pt idx="207">
                  <c:v>1977</c:v>
                </c:pt>
                <c:pt idx="208">
                  <c:v>1978</c:v>
                </c:pt>
                <c:pt idx="209">
                  <c:v>1979</c:v>
                </c:pt>
                <c:pt idx="210">
                  <c:v>1980</c:v>
                </c:pt>
                <c:pt idx="211">
                  <c:v>1981</c:v>
                </c:pt>
                <c:pt idx="212">
                  <c:v>1982</c:v>
                </c:pt>
                <c:pt idx="213">
                  <c:v>1983</c:v>
                </c:pt>
                <c:pt idx="214">
                  <c:v>1984</c:v>
                </c:pt>
                <c:pt idx="215">
                  <c:v>1985</c:v>
                </c:pt>
                <c:pt idx="216">
                  <c:v>1986</c:v>
                </c:pt>
                <c:pt idx="217">
                  <c:v>1987</c:v>
                </c:pt>
                <c:pt idx="218">
                  <c:v>1988</c:v>
                </c:pt>
                <c:pt idx="219">
                  <c:v>1989</c:v>
                </c:pt>
                <c:pt idx="220">
                  <c:v>1990</c:v>
                </c:pt>
                <c:pt idx="221">
                  <c:v>1991</c:v>
                </c:pt>
                <c:pt idx="222">
                  <c:v>1992</c:v>
                </c:pt>
                <c:pt idx="223">
                  <c:v>1993</c:v>
                </c:pt>
                <c:pt idx="224">
                  <c:v>1994</c:v>
                </c:pt>
                <c:pt idx="225">
                  <c:v>1995</c:v>
                </c:pt>
                <c:pt idx="226">
                  <c:v>1996</c:v>
                </c:pt>
                <c:pt idx="227">
                  <c:v>1997</c:v>
                </c:pt>
                <c:pt idx="228">
                  <c:v>1998</c:v>
                </c:pt>
                <c:pt idx="229">
                  <c:v>1999</c:v>
                </c:pt>
                <c:pt idx="230">
                  <c:v>2000</c:v>
                </c:pt>
                <c:pt idx="231">
                  <c:v>2001</c:v>
                </c:pt>
                <c:pt idx="232">
                  <c:v>2002</c:v>
                </c:pt>
                <c:pt idx="233">
                  <c:v>2003</c:v>
                </c:pt>
                <c:pt idx="234">
                  <c:v>2004</c:v>
                </c:pt>
                <c:pt idx="235">
                  <c:v>2005</c:v>
                </c:pt>
                <c:pt idx="236">
                  <c:v>2006</c:v>
                </c:pt>
                <c:pt idx="237">
                  <c:v>2007</c:v>
                </c:pt>
                <c:pt idx="238">
                  <c:v>2008</c:v>
                </c:pt>
                <c:pt idx="239">
                  <c:v>2009</c:v>
                </c:pt>
                <c:pt idx="240">
                  <c:v>2010</c:v>
                </c:pt>
                <c:pt idx="241">
                  <c:v>2011</c:v>
                </c:pt>
                <c:pt idx="242">
                  <c:v>2012</c:v>
                </c:pt>
                <c:pt idx="243">
                  <c:v>2013</c:v>
                </c:pt>
              </c:numCache>
            </c:numRef>
          </c:xVal>
          <c:yVal>
            <c:numRef>
              <c:f>Sheet1!$CE$253:$CE$496</c:f>
              <c:numCache>
                <c:formatCode>General</c:formatCode>
                <c:ptCount val="244"/>
                <c:pt idx="43">
                  <c:v>-15.423063944660054</c:v>
                </c:pt>
                <c:pt idx="44">
                  <c:v>-39.243082503796174</c:v>
                </c:pt>
                <c:pt idx="45">
                  <c:v>4.9940948203138165</c:v>
                </c:pt>
                <c:pt idx="46">
                  <c:v>-22.841445925426029</c:v>
                </c:pt>
                <c:pt idx="47">
                  <c:v>19.173907541758048</c:v>
                </c:pt>
                <c:pt idx="48">
                  <c:v>42.971781677071014</c:v>
                </c:pt>
                <c:pt idx="49">
                  <c:v>-31.891133794499748</c:v>
                </c:pt>
                <c:pt idx="51">
                  <c:v>-11.636367470895912</c:v>
                </c:pt>
                <c:pt idx="52">
                  <c:v>11.770288510207502</c:v>
                </c:pt>
                <c:pt idx="53">
                  <c:v>-50.079087227939951</c:v>
                </c:pt>
                <c:pt idx="54">
                  <c:v>-36.770288510207529</c:v>
                </c:pt>
                <c:pt idx="55">
                  <c:v>5.0900539902142699</c:v>
                </c:pt>
                <c:pt idx="56">
                  <c:v>-2.8661135746595834</c:v>
                </c:pt>
                <c:pt idx="58">
                  <c:v>6.9087302792029579</c:v>
                </c:pt>
                <c:pt idx="59">
                  <c:v>-25.224027138269228</c:v>
                </c:pt>
                <c:pt idx="60">
                  <c:v>-27.194087213222989</c:v>
                </c:pt>
                <c:pt idx="61">
                  <c:v>-16.420495863051272</c:v>
                </c:pt>
                <c:pt idx="62">
                  <c:v>-45.262319781738277</c:v>
                </c:pt>
                <c:pt idx="63">
                  <c:v>-20.501712538594802</c:v>
                </c:pt>
                <c:pt idx="64">
                  <c:v>-12.696830849157246</c:v>
                </c:pt>
                <c:pt idx="65">
                  <c:v>2.0038734785055858</c:v>
                </c:pt>
                <c:pt idx="66">
                  <c:v>-16.072633710140039</c:v>
                </c:pt>
                <c:pt idx="67">
                  <c:v>-8.368817159355995</c:v>
                </c:pt>
                <c:pt idx="68">
                  <c:v>-26.987496261516021</c:v>
                </c:pt>
                <c:pt idx="69">
                  <c:v>-6.0526044660851746</c:v>
                </c:pt>
                <c:pt idx="70">
                  <c:v>-7.247328157049914</c:v>
                </c:pt>
                <c:pt idx="71">
                  <c:v>2.3725094204996937</c:v>
                </c:pt>
                <c:pt idx="72">
                  <c:v>-13.209815815055109</c:v>
                </c:pt>
                <c:pt idx="73">
                  <c:v>2.9030730854869899</c:v>
                </c:pt>
                <c:pt idx="74">
                  <c:v>-0.68243560582343576</c:v>
                </c:pt>
                <c:pt idx="75">
                  <c:v>-15.327434044488566</c:v>
                </c:pt>
                <c:pt idx="76">
                  <c:v>17.487129972917852</c:v>
                </c:pt>
                <c:pt idx="77">
                  <c:v>19.571706034002709</c:v>
                </c:pt>
                <c:pt idx="78">
                  <c:v>-2.9122567833882189</c:v>
                </c:pt>
                <c:pt idx="79">
                  <c:v>-2.0236604681473191</c:v>
                </c:pt>
                <c:pt idx="80">
                  <c:v>-6.6443009898691088</c:v>
                </c:pt>
                <c:pt idx="81">
                  <c:v>-4.1318400861534084</c:v>
                </c:pt>
                <c:pt idx="82">
                  <c:v>22.710622194126689</c:v>
                </c:pt>
                <c:pt idx="83">
                  <c:v>-8.2247458945492067</c:v>
                </c:pt>
                <c:pt idx="84">
                  <c:v>-9.0808920921629603</c:v>
                </c:pt>
                <c:pt idx="85">
                  <c:v>-30.013934476921897</c:v>
                </c:pt>
                <c:pt idx="86">
                  <c:v>-11.757556409080303</c:v>
                </c:pt>
                <c:pt idx="87">
                  <c:v>-6.2806405504970737</c:v>
                </c:pt>
                <c:pt idx="88">
                  <c:v>-9.1830673079515499</c:v>
                </c:pt>
                <c:pt idx="89">
                  <c:v>7.3544604520999846</c:v>
                </c:pt>
                <c:pt idx="90">
                  <c:v>-11.811053865393202</c:v>
                </c:pt>
                <c:pt idx="91">
                  <c:v>12.890813045271148</c:v>
                </c:pt>
                <c:pt idx="92">
                  <c:v>-2.5072863952630247</c:v>
                </c:pt>
                <c:pt idx="93">
                  <c:v>-1.3838451713753721</c:v>
                </c:pt>
                <c:pt idx="94">
                  <c:v>-17.956096098184176</c:v>
                </c:pt>
                <c:pt idx="95">
                  <c:v>-1.7981693237619443</c:v>
                </c:pt>
                <c:pt idx="96">
                  <c:v>-1.3280389297092294</c:v>
                </c:pt>
                <c:pt idx="97">
                  <c:v>-4.8514870607138425</c:v>
                </c:pt>
                <c:pt idx="98">
                  <c:v>-17.719372355735153</c:v>
                </c:pt>
                <c:pt idx="99">
                  <c:v>13.245003432978081</c:v>
                </c:pt>
                <c:pt idx="100">
                  <c:v>1.2852428124420423</c:v>
                </c:pt>
                <c:pt idx="101">
                  <c:v>-22.183564458157125</c:v>
                </c:pt>
                <c:pt idx="102">
                  <c:v>4.9658506970735656</c:v>
                </c:pt>
                <c:pt idx="103">
                  <c:v>-12.207437031818696</c:v>
                </c:pt>
                <c:pt idx="104">
                  <c:v>4.1523763778380749</c:v>
                </c:pt>
                <c:pt idx="105">
                  <c:v>7.7016184135874894</c:v>
                </c:pt>
                <c:pt idx="106">
                  <c:v>-21.399763996677017</c:v>
                </c:pt>
                <c:pt idx="107">
                  <c:v>-23.711017080328094</c:v>
                </c:pt>
                <c:pt idx="108">
                  <c:v>43.515074799313652</c:v>
                </c:pt>
                <c:pt idx="109">
                  <c:v>0.8144052159777162</c:v>
                </c:pt>
                <c:pt idx="110">
                  <c:v>-5.0009961226604949</c:v>
                </c:pt>
                <c:pt idx="111">
                  <c:v>1.3970701090070159</c:v>
                </c:pt>
                <c:pt idx="112">
                  <c:v>10.900573051922924</c:v>
                </c:pt>
                <c:pt idx="113">
                  <c:v>12.917716672198093</c:v>
                </c:pt>
                <c:pt idx="114">
                  <c:v>11.39542484682914</c:v>
                </c:pt>
                <c:pt idx="115">
                  <c:v>-1.2713580672142979</c:v>
                </c:pt>
                <c:pt idx="116">
                  <c:v>14.714995284035599</c:v>
                </c:pt>
                <c:pt idx="117">
                  <c:v>7.4374022404042295</c:v>
                </c:pt>
                <c:pt idx="118">
                  <c:v>-10.801097400582993</c:v>
                </c:pt>
                <c:pt idx="119">
                  <c:v>4.5768883431344367</c:v>
                </c:pt>
                <c:pt idx="120">
                  <c:v>-1.4296897313911874</c:v>
                </c:pt>
                <c:pt idx="121">
                  <c:v>-9.149413440876673</c:v>
                </c:pt>
                <c:pt idx="122">
                  <c:v>25.249194858640816</c:v>
                </c:pt>
                <c:pt idx="123">
                  <c:v>14.780551957621919</c:v>
                </c:pt>
                <c:pt idx="124">
                  <c:v>24.729424115768282</c:v>
                </c:pt>
                <c:pt idx="125">
                  <c:v>-7.3607873883367665</c:v>
                </c:pt>
                <c:pt idx="126">
                  <c:v>-4.8934605272016913</c:v>
                </c:pt>
                <c:pt idx="127">
                  <c:v>-0.21150469070292344</c:v>
                </c:pt>
                <c:pt idx="128">
                  <c:v>-7.1448469182678114</c:v>
                </c:pt>
                <c:pt idx="129">
                  <c:v>-50.937368292964365</c:v>
                </c:pt>
                <c:pt idx="130">
                  <c:v>-4.2383580684608315</c:v>
                </c:pt>
                <c:pt idx="131">
                  <c:v>-20.020723472817824</c:v>
                </c:pt>
                <c:pt idx="132">
                  <c:v>-10.598829898407011</c:v>
                </c:pt>
                <c:pt idx="133">
                  <c:v>1.201236700785743</c:v>
                </c:pt>
                <c:pt idx="134">
                  <c:v>-27.26677416805353</c:v>
                </c:pt>
                <c:pt idx="135">
                  <c:v>-27.424948083941963</c:v>
                </c:pt>
                <c:pt idx="136">
                  <c:v>-2.0736415553775851</c:v>
                </c:pt>
                <c:pt idx="137">
                  <c:v>-3.5517442515882847</c:v>
                </c:pt>
                <c:pt idx="138">
                  <c:v>0.49737867866138735</c:v>
                </c:pt>
                <c:pt idx="139">
                  <c:v>2.7297084736413773</c:v>
                </c:pt>
                <c:pt idx="140">
                  <c:v>9.393168661870213</c:v>
                </c:pt>
                <c:pt idx="141">
                  <c:v>-30.813691864543735</c:v>
                </c:pt>
                <c:pt idx="142">
                  <c:v>-3.1849803265217616</c:v>
                </c:pt>
                <c:pt idx="143">
                  <c:v>-0.53784918333093334</c:v>
                </c:pt>
                <c:pt idx="144">
                  <c:v>12.04441777615139</c:v>
                </c:pt>
                <c:pt idx="145">
                  <c:v>-9.9406493380578063</c:v>
                </c:pt>
                <c:pt idx="146">
                  <c:v>20.455003573410693</c:v>
                </c:pt>
                <c:pt idx="147">
                  <c:v>29.485040932795677</c:v>
                </c:pt>
                <c:pt idx="148">
                  <c:v>-39.342041764254446</c:v>
                </c:pt>
                <c:pt idx="149">
                  <c:v>0.46576657400447458</c:v>
                </c:pt>
                <c:pt idx="150">
                  <c:v>-23.219289891876414</c:v>
                </c:pt>
                <c:pt idx="151">
                  <c:v>-3.0049042847690512</c:v>
                </c:pt>
                <c:pt idx="152">
                  <c:v>-7.8231548548355487</c:v>
                </c:pt>
                <c:pt idx="153">
                  <c:v>-17.747983806100859</c:v>
                </c:pt>
                <c:pt idx="154">
                  <c:v>-5.9828182105584977</c:v>
                </c:pt>
                <c:pt idx="155">
                  <c:v>-18.626998313821545</c:v>
                </c:pt>
                <c:pt idx="156">
                  <c:v>12.41332986914809</c:v>
                </c:pt>
                <c:pt idx="157">
                  <c:v>8.4267825773117302</c:v>
                </c:pt>
                <c:pt idx="158">
                  <c:v>-6.0712205321135713</c:v>
                </c:pt>
                <c:pt idx="159">
                  <c:v>-13.708805119537942</c:v>
                </c:pt>
                <c:pt idx="160">
                  <c:v>-2.9826817915225652</c:v>
                </c:pt>
                <c:pt idx="161">
                  <c:v>7.7809454584611029</c:v>
                </c:pt>
                <c:pt idx="162">
                  <c:v>1.8636901387903531</c:v>
                </c:pt>
                <c:pt idx="163">
                  <c:v>26.803353540699693</c:v>
                </c:pt>
                <c:pt idx="164">
                  <c:v>2.0670095069248626</c:v>
                </c:pt>
                <c:pt idx="165">
                  <c:v>-5.9501476734038032</c:v>
                </c:pt>
                <c:pt idx="166">
                  <c:v>-8.0103751702777011</c:v>
                </c:pt>
                <c:pt idx="167">
                  <c:v>4.2828836424453147</c:v>
                </c:pt>
                <c:pt idx="168">
                  <c:v>-3.0942632632081204</c:v>
                </c:pt>
                <c:pt idx="169">
                  <c:v>-22.29535914236714</c:v>
                </c:pt>
                <c:pt idx="170">
                  <c:v>-4.7210575626143081</c:v>
                </c:pt>
                <c:pt idx="171">
                  <c:v>-16.400596002570797</c:v>
                </c:pt>
                <c:pt idx="172">
                  <c:v>7.3217222515392981</c:v>
                </c:pt>
                <c:pt idx="173">
                  <c:v>2.1140768358775128</c:v>
                </c:pt>
                <c:pt idx="174">
                  <c:v>21.866945635953293</c:v>
                </c:pt>
                <c:pt idx="175">
                  <c:v>8.0669723380141534</c:v>
                </c:pt>
                <c:pt idx="176">
                  <c:v>8.3156720457171147</c:v>
                </c:pt>
                <c:pt idx="177">
                  <c:v>-3.1299424454090938</c:v>
                </c:pt>
                <c:pt idx="178">
                  <c:v>-4.8424305400177285</c:v>
                </c:pt>
                <c:pt idx="179">
                  <c:v>4.232265909919275</c:v>
                </c:pt>
                <c:pt idx="180">
                  <c:v>-1.0988106562799387</c:v>
                </c:pt>
                <c:pt idx="181">
                  <c:v>-19.759918721589493</c:v>
                </c:pt>
                <c:pt idx="182">
                  <c:v>-14.749799039426653</c:v>
                </c:pt>
                <c:pt idx="183">
                  <c:v>4.654010366177241</c:v>
                </c:pt>
                <c:pt idx="184">
                  <c:v>14.235841814984145</c:v>
                </c:pt>
                <c:pt idx="185">
                  <c:v>10.22607024352825</c:v>
                </c:pt>
                <c:pt idx="186">
                  <c:v>29.413136184883172</c:v>
                </c:pt>
                <c:pt idx="187">
                  <c:v>-9.6690371917600668</c:v>
                </c:pt>
                <c:pt idx="188">
                  <c:v>13.002206088444765</c:v>
                </c:pt>
                <c:pt idx="189">
                  <c:v>31.404399025220375</c:v>
                </c:pt>
                <c:pt idx="190">
                  <c:v>-12.506147825512622</c:v>
                </c:pt>
                <c:pt idx="191">
                  <c:v>21.315750040438985</c:v>
                </c:pt>
                <c:pt idx="192">
                  <c:v>-2.8472865018574103</c:v>
                </c:pt>
                <c:pt idx="193">
                  <c:v>-0.25200634209960071</c:v>
                </c:pt>
                <c:pt idx="194">
                  <c:v>5.2595530042710124</c:v>
                </c:pt>
                <c:pt idx="195">
                  <c:v>-17.399382770440194</c:v>
                </c:pt>
                <c:pt idx="196">
                  <c:v>-14.313955398230982</c:v>
                </c:pt>
                <c:pt idx="197">
                  <c:v>7.4852907952487593</c:v>
                </c:pt>
                <c:pt idx="198">
                  <c:v>-22.482975171424425</c:v>
                </c:pt>
                <c:pt idx="199">
                  <c:v>-11.592281324009699</c:v>
                </c:pt>
                <c:pt idx="200">
                  <c:v>21.611718282975136</c:v>
                </c:pt>
                <c:pt idx="201">
                  <c:v>-7.1459319477568704</c:v>
                </c:pt>
                <c:pt idx="202">
                  <c:v>-35.335198836536286</c:v>
                </c:pt>
                <c:pt idx="203">
                  <c:v>9.7243648030825796</c:v>
                </c:pt>
                <c:pt idx="204">
                  <c:v>-27.197232417914545</c:v>
                </c:pt>
                <c:pt idx="205">
                  <c:v>14.25907098032074</c:v>
                </c:pt>
                <c:pt idx="206">
                  <c:v>3.7575470158107316</c:v>
                </c:pt>
                <c:pt idx="207">
                  <c:v>8.7315162397148107</c:v>
                </c:pt>
                <c:pt idx="208">
                  <c:v>4.0467418094128034</c:v>
                </c:pt>
                <c:pt idx="209">
                  <c:v>6.2310583762748388</c:v>
                </c:pt>
                <c:pt idx="210">
                  <c:v>-1.6647040249270157</c:v>
                </c:pt>
                <c:pt idx="211">
                  <c:v>9.588818591877347</c:v>
                </c:pt>
                <c:pt idx="212">
                  <c:v>-13.186305693470592</c:v>
                </c:pt>
                <c:pt idx="213">
                  <c:v>20.36532695592641</c:v>
                </c:pt>
                <c:pt idx="214">
                  <c:v>-9.9482607353412202</c:v>
                </c:pt>
                <c:pt idx="215">
                  <c:v>-0.50530463606020859</c:v>
                </c:pt>
                <c:pt idx="216">
                  <c:v>-13.107829907928373</c:v>
                </c:pt>
                <c:pt idx="217">
                  <c:v>-27.904227072407007</c:v>
                </c:pt>
                <c:pt idx="218">
                  <c:v>3.9324049992422263</c:v>
                </c:pt>
                <c:pt idx="219">
                  <c:v>-19.248144436694488</c:v>
                </c:pt>
                <c:pt idx="220">
                  <c:v>12.969717716283991</c:v>
                </c:pt>
                <c:pt idx="221">
                  <c:v>-9.5239530813596485</c:v>
                </c:pt>
                <c:pt idx="222">
                  <c:v>-6.5594856957607339</c:v>
                </c:pt>
                <c:pt idx="223">
                  <c:v>-9.0004298648889272</c:v>
                </c:pt>
                <c:pt idx="224">
                  <c:v>-0.5172573385276642</c:v>
                </c:pt>
                <c:pt idx="225">
                  <c:v>-8.2248461614551527</c:v>
                </c:pt>
                <c:pt idx="226">
                  <c:v>1.7325533769736861</c:v>
                </c:pt>
                <c:pt idx="227">
                  <c:v>-7.2743993825417546</c:v>
                </c:pt>
                <c:pt idx="228">
                  <c:v>-7.4065037208766658</c:v>
                </c:pt>
                <c:pt idx="229">
                  <c:v>-29.01449535441111</c:v>
                </c:pt>
                <c:pt idx="230">
                  <c:v>-16.543946625753069</c:v>
                </c:pt>
                <c:pt idx="231">
                  <c:v>-10.404714048792393</c:v>
                </c:pt>
                <c:pt idx="232">
                  <c:v>-42.916464524986573</c:v>
                </c:pt>
                <c:pt idx="233">
                  <c:v>-24.58706014148223</c:v>
                </c:pt>
                <c:pt idx="234">
                  <c:v>-13.69485422173917</c:v>
                </c:pt>
                <c:pt idx="235">
                  <c:v>19.147093814196946</c:v>
                </c:pt>
                <c:pt idx="236">
                  <c:v>14.128688609516782</c:v>
                </c:pt>
                <c:pt idx="237">
                  <c:v>-3.3164342942727512</c:v>
                </c:pt>
                <c:pt idx="238">
                  <c:v>4.2200083729863955</c:v>
                </c:pt>
                <c:pt idx="239">
                  <c:v>-3.5820365369187321</c:v>
                </c:pt>
                <c:pt idx="240">
                  <c:v>37.849394955028195</c:v>
                </c:pt>
                <c:pt idx="241">
                  <c:v>8.6380260369992232</c:v>
                </c:pt>
                <c:pt idx="242">
                  <c:v>-5.1013622450159044</c:v>
                </c:pt>
                <c:pt idx="243">
                  <c:v>28.13089003981349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42-4EEF-8217-254CD88C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93536"/>
        <c:axId val="163395072"/>
      </c:scatterChart>
      <c:valAx>
        <c:axId val="163393536"/>
        <c:scaling>
          <c:orientation val="minMax"/>
          <c:max val="2015"/>
          <c:min val="18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3395072"/>
        <c:crossesAt val="-100"/>
        <c:crossBetween val="midCat"/>
      </c:valAx>
      <c:valAx>
        <c:axId val="163395072"/>
        <c:scaling>
          <c:orientation val="minMax"/>
          <c:max val="100"/>
          <c:min val="-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CA" dirty="0">
                    <a:solidFill>
                      <a:schemeClr val="tx2"/>
                    </a:solidFill>
                  </a:rPr>
                  <a:t>% Precipitation Change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3393536"/>
        <c:crosses val="autoZero"/>
        <c:crossBetween val="midCat"/>
        <c:majorUnit val="5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67262042388877"/>
          <c:y val="7.9407104044017809E-2"/>
          <c:w val="0.75754572694217748"/>
          <c:h val="0.800257552358197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28575">
                <a:solidFill>
                  <a:srgbClr val="FF0000"/>
                </a:solidFill>
              </a:ln>
            </c:spPr>
            <c:trendlineType val="movingAvg"/>
            <c:period val="5"/>
            <c:dispRSqr val="0"/>
            <c:dispEq val="0"/>
          </c:trendline>
          <c:xVal>
            <c:numRef>
              <c:f>Sheet1!$T$303:$T$596</c:f>
              <c:numCache>
                <c:formatCode>General</c:formatCode>
                <c:ptCount val="294"/>
                <c:pt idx="0">
                  <c:v>1720</c:v>
                </c:pt>
                <c:pt idx="1">
                  <c:v>1721</c:v>
                </c:pt>
                <c:pt idx="2">
                  <c:v>1722</c:v>
                </c:pt>
                <c:pt idx="3">
                  <c:v>1723</c:v>
                </c:pt>
                <c:pt idx="4">
                  <c:v>1724</c:v>
                </c:pt>
                <c:pt idx="5">
                  <c:v>1725</c:v>
                </c:pt>
                <c:pt idx="6">
                  <c:v>1726</c:v>
                </c:pt>
                <c:pt idx="7">
                  <c:v>1727</c:v>
                </c:pt>
                <c:pt idx="8">
                  <c:v>1728</c:v>
                </c:pt>
                <c:pt idx="9">
                  <c:v>1729</c:v>
                </c:pt>
                <c:pt idx="10">
                  <c:v>1730</c:v>
                </c:pt>
                <c:pt idx="11">
                  <c:v>1731</c:v>
                </c:pt>
                <c:pt idx="12">
                  <c:v>1732</c:v>
                </c:pt>
                <c:pt idx="13">
                  <c:v>1733</c:v>
                </c:pt>
                <c:pt idx="14">
                  <c:v>1734</c:v>
                </c:pt>
                <c:pt idx="15">
                  <c:v>1735</c:v>
                </c:pt>
                <c:pt idx="16">
                  <c:v>1736</c:v>
                </c:pt>
                <c:pt idx="17">
                  <c:v>1737</c:v>
                </c:pt>
                <c:pt idx="18">
                  <c:v>1738</c:v>
                </c:pt>
                <c:pt idx="19">
                  <c:v>1739</c:v>
                </c:pt>
                <c:pt idx="20">
                  <c:v>1740</c:v>
                </c:pt>
                <c:pt idx="21">
                  <c:v>1741</c:v>
                </c:pt>
                <c:pt idx="22">
                  <c:v>1742</c:v>
                </c:pt>
                <c:pt idx="23">
                  <c:v>1743</c:v>
                </c:pt>
                <c:pt idx="24">
                  <c:v>1744</c:v>
                </c:pt>
                <c:pt idx="25">
                  <c:v>1745</c:v>
                </c:pt>
                <c:pt idx="26">
                  <c:v>1746</c:v>
                </c:pt>
                <c:pt idx="27">
                  <c:v>1747</c:v>
                </c:pt>
                <c:pt idx="28">
                  <c:v>1748</c:v>
                </c:pt>
                <c:pt idx="29">
                  <c:v>1749</c:v>
                </c:pt>
                <c:pt idx="30">
                  <c:v>1750</c:v>
                </c:pt>
                <c:pt idx="31">
                  <c:v>1751</c:v>
                </c:pt>
                <c:pt idx="32">
                  <c:v>1752</c:v>
                </c:pt>
                <c:pt idx="33">
                  <c:v>1753</c:v>
                </c:pt>
                <c:pt idx="34">
                  <c:v>1754</c:v>
                </c:pt>
                <c:pt idx="35">
                  <c:v>1755</c:v>
                </c:pt>
                <c:pt idx="36">
                  <c:v>1756</c:v>
                </c:pt>
                <c:pt idx="37">
                  <c:v>1757</c:v>
                </c:pt>
                <c:pt idx="38">
                  <c:v>1758</c:v>
                </c:pt>
                <c:pt idx="39">
                  <c:v>1759</c:v>
                </c:pt>
                <c:pt idx="40">
                  <c:v>1760</c:v>
                </c:pt>
                <c:pt idx="41">
                  <c:v>1761</c:v>
                </c:pt>
                <c:pt idx="42">
                  <c:v>1762</c:v>
                </c:pt>
                <c:pt idx="43">
                  <c:v>1763</c:v>
                </c:pt>
                <c:pt idx="44">
                  <c:v>1764</c:v>
                </c:pt>
                <c:pt idx="45">
                  <c:v>1765</c:v>
                </c:pt>
                <c:pt idx="46">
                  <c:v>1766</c:v>
                </c:pt>
                <c:pt idx="47">
                  <c:v>1767</c:v>
                </c:pt>
                <c:pt idx="48">
                  <c:v>1768</c:v>
                </c:pt>
                <c:pt idx="49">
                  <c:v>1769</c:v>
                </c:pt>
                <c:pt idx="50">
                  <c:v>1770</c:v>
                </c:pt>
                <c:pt idx="51">
                  <c:v>1771</c:v>
                </c:pt>
                <c:pt idx="52">
                  <c:v>1772</c:v>
                </c:pt>
                <c:pt idx="53">
                  <c:v>1773</c:v>
                </c:pt>
                <c:pt idx="54">
                  <c:v>1774</c:v>
                </c:pt>
                <c:pt idx="55">
                  <c:v>1775</c:v>
                </c:pt>
                <c:pt idx="56">
                  <c:v>1776</c:v>
                </c:pt>
                <c:pt idx="57">
                  <c:v>1777</c:v>
                </c:pt>
                <c:pt idx="58">
                  <c:v>1778</c:v>
                </c:pt>
                <c:pt idx="59">
                  <c:v>1779</c:v>
                </c:pt>
                <c:pt idx="60">
                  <c:v>1780</c:v>
                </c:pt>
                <c:pt idx="61">
                  <c:v>1781</c:v>
                </c:pt>
                <c:pt idx="62">
                  <c:v>1782</c:v>
                </c:pt>
                <c:pt idx="63">
                  <c:v>1783</c:v>
                </c:pt>
                <c:pt idx="64">
                  <c:v>1784</c:v>
                </c:pt>
                <c:pt idx="65">
                  <c:v>1785</c:v>
                </c:pt>
                <c:pt idx="66">
                  <c:v>1786</c:v>
                </c:pt>
                <c:pt idx="67">
                  <c:v>1787</c:v>
                </c:pt>
                <c:pt idx="68">
                  <c:v>1788</c:v>
                </c:pt>
                <c:pt idx="69">
                  <c:v>1789</c:v>
                </c:pt>
                <c:pt idx="70">
                  <c:v>1790</c:v>
                </c:pt>
                <c:pt idx="71">
                  <c:v>1791</c:v>
                </c:pt>
                <c:pt idx="72">
                  <c:v>1792</c:v>
                </c:pt>
                <c:pt idx="73">
                  <c:v>1793</c:v>
                </c:pt>
                <c:pt idx="74">
                  <c:v>1794</c:v>
                </c:pt>
                <c:pt idx="75">
                  <c:v>1795</c:v>
                </c:pt>
                <c:pt idx="76">
                  <c:v>1796</c:v>
                </c:pt>
                <c:pt idx="77">
                  <c:v>1797</c:v>
                </c:pt>
                <c:pt idx="78">
                  <c:v>1798</c:v>
                </c:pt>
                <c:pt idx="79">
                  <c:v>1799</c:v>
                </c:pt>
                <c:pt idx="80">
                  <c:v>1800</c:v>
                </c:pt>
                <c:pt idx="81">
                  <c:v>1801</c:v>
                </c:pt>
                <c:pt idx="82">
                  <c:v>1802</c:v>
                </c:pt>
                <c:pt idx="83">
                  <c:v>1803</c:v>
                </c:pt>
                <c:pt idx="84">
                  <c:v>1804</c:v>
                </c:pt>
                <c:pt idx="85">
                  <c:v>1805</c:v>
                </c:pt>
                <c:pt idx="86">
                  <c:v>1806</c:v>
                </c:pt>
                <c:pt idx="87">
                  <c:v>1807</c:v>
                </c:pt>
                <c:pt idx="88">
                  <c:v>1808</c:v>
                </c:pt>
                <c:pt idx="89">
                  <c:v>1809</c:v>
                </c:pt>
                <c:pt idx="90">
                  <c:v>1810</c:v>
                </c:pt>
                <c:pt idx="91">
                  <c:v>1811</c:v>
                </c:pt>
                <c:pt idx="92">
                  <c:v>1812</c:v>
                </c:pt>
                <c:pt idx="93">
                  <c:v>1813</c:v>
                </c:pt>
                <c:pt idx="94">
                  <c:v>1814</c:v>
                </c:pt>
                <c:pt idx="95">
                  <c:v>1815</c:v>
                </c:pt>
                <c:pt idx="96">
                  <c:v>1816</c:v>
                </c:pt>
                <c:pt idx="97">
                  <c:v>1817</c:v>
                </c:pt>
                <c:pt idx="98">
                  <c:v>1818</c:v>
                </c:pt>
                <c:pt idx="99">
                  <c:v>1819</c:v>
                </c:pt>
                <c:pt idx="100">
                  <c:v>1820</c:v>
                </c:pt>
                <c:pt idx="101">
                  <c:v>1821</c:v>
                </c:pt>
                <c:pt idx="102">
                  <c:v>1822</c:v>
                </c:pt>
                <c:pt idx="103">
                  <c:v>1823</c:v>
                </c:pt>
                <c:pt idx="104">
                  <c:v>1824</c:v>
                </c:pt>
                <c:pt idx="105">
                  <c:v>1825</c:v>
                </c:pt>
                <c:pt idx="106">
                  <c:v>1826</c:v>
                </c:pt>
                <c:pt idx="107">
                  <c:v>1827</c:v>
                </c:pt>
                <c:pt idx="108">
                  <c:v>1828</c:v>
                </c:pt>
                <c:pt idx="109">
                  <c:v>1829</c:v>
                </c:pt>
                <c:pt idx="110">
                  <c:v>1830</c:v>
                </c:pt>
                <c:pt idx="111">
                  <c:v>1831</c:v>
                </c:pt>
                <c:pt idx="112">
                  <c:v>1832</c:v>
                </c:pt>
                <c:pt idx="113">
                  <c:v>1833</c:v>
                </c:pt>
                <c:pt idx="114">
                  <c:v>1834</c:v>
                </c:pt>
                <c:pt idx="115">
                  <c:v>1835</c:v>
                </c:pt>
                <c:pt idx="116">
                  <c:v>1836</c:v>
                </c:pt>
                <c:pt idx="117">
                  <c:v>1837</c:v>
                </c:pt>
                <c:pt idx="118">
                  <c:v>1838</c:v>
                </c:pt>
                <c:pt idx="119">
                  <c:v>1839</c:v>
                </c:pt>
                <c:pt idx="120">
                  <c:v>1840</c:v>
                </c:pt>
                <c:pt idx="121">
                  <c:v>1841</c:v>
                </c:pt>
                <c:pt idx="122">
                  <c:v>1842</c:v>
                </c:pt>
                <c:pt idx="123">
                  <c:v>1843</c:v>
                </c:pt>
                <c:pt idx="124">
                  <c:v>1844</c:v>
                </c:pt>
                <c:pt idx="125">
                  <c:v>1845</c:v>
                </c:pt>
                <c:pt idx="126">
                  <c:v>1846</c:v>
                </c:pt>
                <c:pt idx="127">
                  <c:v>1847</c:v>
                </c:pt>
                <c:pt idx="128">
                  <c:v>1848</c:v>
                </c:pt>
                <c:pt idx="129">
                  <c:v>1849</c:v>
                </c:pt>
                <c:pt idx="130">
                  <c:v>1850</c:v>
                </c:pt>
                <c:pt idx="131">
                  <c:v>1851</c:v>
                </c:pt>
                <c:pt idx="132">
                  <c:v>1852</c:v>
                </c:pt>
                <c:pt idx="133">
                  <c:v>1853</c:v>
                </c:pt>
                <c:pt idx="134">
                  <c:v>1854</c:v>
                </c:pt>
                <c:pt idx="135">
                  <c:v>1855</c:v>
                </c:pt>
                <c:pt idx="136">
                  <c:v>1856</c:v>
                </c:pt>
                <c:pt idx="137">
                  <c:v>1857</c:v>
                </c:pt>
                <c:pt idx="138">
                  <c:v>1858</c:v>
                </c:pt>
                <c:pt idx="139">
                  <c:v>1859</c:v>
                </c:pt>
                <c:pt idx="140">
                  <c:v>1860</c:v>
                </c:pt>
                <c:pt idx="141">
                  <c:v>1861</c:v>
                </c:pt>
                <c:pt idx="142">
                  <c:v>1862</c:v>
                </c:pt>
                <c:pt idx="143">
                  <c:v>1863</c:v>
                </c:pt>
                <c:pt idx="144">
                  <c:v>1864</c:v>
                </c:pt>
                <c:pt idx="145">
                  <c:v>1865</c:v>
                </c:pt>
                <c:pt idx="146">
                  <c:v>1866</c:v>
                </c:pt>
                <c:pt idx="147">
                  <c:v>1867</c:v>
                </c:pt>
                <c:pt idx="148">
                  <c:v>1868</c:v>
                </c:pt>
                <c:pt idx="149">
                  <c:v>1869</c:v>
                </c:pt>
                <c:pt idx="150">
                  <c:v>1870</c:v>
                </c:pt>
                <c:pt idx="151">
                  <c:v>1871</c:v>
                </c:pt>
                <c:pt idx="152">
                  <c:v>1872</c:v>
                </c:pt>
                <c:pt idx="153">
                  <c:v>1873</c:v>
                </c:pt>
                <c:pt idx="154">
                  <c:v>1874</c:v>
                </c:pt>
                <c:pt idx="155">
                  <c:v>1875</c:v>
                </c:pt>
                <c:pt idx="156">
                  <c:v>1876</c:v>
                </c:pt>
                <c:pt idx="157">
                  <c:v>1877</c:v>
                </c:pt>
                <c:pt idx="158">
                  <c:v>1878</c:v>
                </c:pt>
                <c:pt idx="159">
                  <c:v>1879</c:v>
                </c:pt>
                <c:pt idx="160">
                  <c:v>1880</c:v>
                </c:pt>
                <c:pt idx="161">
                  <c:v>1881</c:v>
                </c:pt>
                <c:pt idx="162">
                  <c:v>1882</c:v>
                </c:pt>
                <c:pt idx="163">
                  <c:v>1883</c:v>
                </c:pt>
                <c:pt idx="164">
                  <c:v>1884</c:v>
                </c:pt>
                <c:pt idx="165">
                  <c:v>1885</c:v>
                </c:pt>
                <c:pt idx="166">
                  <c:v>1886</c:v>
                </c:pt>
                <c:pt idx="167">
                  <c:v>1887</c:v>
                </c:pt>
                <c:pt idx="168">
                  <c:v>1888</c:v>
                </c:pt>
                <c:pt idx="169">
                  <c:v>1889</c:v>
                </c:pt>
                <c:pt idx="170">
                  <c:v>1890</c:v>
                </c:pt>
                <c:pt idx="171">
                  <c:v>1891</c:v>
                </c:pt>
                <c:pt idx="172">
                  <c:v>1892</c:v>
                </c:pt>
                <c:pt idx="173">
                  <c:v>1893</c:v>
                </c:pt>
                <c:pt idx="174">
                  <c:v>1894</c:v>
                </c:pt>
                <c:pt idx="175">
                  <c:v>1895</c:v>
                </c:pt>
                <c:pt idx="176">
                  <c:v>1896</c:v>
                </c:pt>
                <c:pt idx="177">
                  <c:v>1897</c:v>
                </c:pt>
                <c:pt idx="178">
                  <c:v>1898</c:v>
                </c:pt>
                <c:pt idx="179">
                  <c:v>1899</c:v>
                </c:pt>
                <c:pt idx="180">
                  <c:v>1900</c:v>
                </c:pt>
                <c:pt idx="181">
                  <c:v>1901</c:v>
                </c:pt>
                <c:pt idx="182">
                  <c:v>1902</c:v>
                </c:pt>
                <c:pt idx="183">
                  <c:v>1903</c:v>
                </c:pt>
                <c:pt idx="184">
                  <c:v>1904</c:v>
                </c:pt>
                <c:pt idx="185">
                  <c:v>1905</c:v>
                </c:pt>
                <c:pt idx="186">
                  <c:v>1906</c:v>
                </c:pt>
                <c:pt idx="187">
                  <c:v>1907</c:v>
                </c:pt>
                <c:pt idx="188">
                  <c:v>1908</c:v>
                </c:pt>
                <c:pt idx="189">
                  <c:v>1909</c:v>
                </c:pt>
                <c:pt idx="190">
                  <c:v>1910</c:v>
                </c:pt>
                <c:pt idx="191">
                  <c:v>1911</c:v>
                </c:pt>
                <c:pt idx="192">
                  <c:v>1912</c:v>
                </c:pt>
                <c:pt idx="193">
                  <c:v>1913</c:v>
                </c:pt>
                <c:pt idx="194">
                  <c:v>1914</c:v>
                </c:pt>
                <c:pt idx="195">
                  <c:v>1915</c:v>
                </c:pt>
                <c:pt idx="196">
                  <c:v>1916</c:v>
                </c:pt>
                <c:pt idx="197">
                  <c:v>1917</c:v>
                </c:pt>
                <c:pt idx="198">
                  <c:v>1918</c:v>
                </c:pt>
                <c:pt idx="199">
                  <c:v>1919</c:v>
                </c:pt>
                <c:pt idx="200">
                  <c:v>1920</c:v>
                </c:pt>
                <c:pt idx="201">
                  <c:v>1921</c:v>
                </c:pt>
                <c:pt idx="202">
                  <c:v>1922</c:v>
                </c:pt>
                <c:pt idx="203">
                  <c:v>1923</c:v>
                </c:pt>
                <c:pt idx="204">
                  <c:v>1924</c:v>
                </c:pt>
                <c:pt idx="205">
                  <c:v>1925</c:v>
                </c:pt>
                <c:pt idx="206">
                  <c:v>1926</c:v>
                </c:pt>
                <c:pt idx="207">
                  <c:v>1927</c:v>
                </c:pt>
                <c:pt idx="208">
                  <c:v>1928</c:v>
                </c:pt>
                <c:pt idx="209">
                  <c:v>1929</c:v>
                </c:pt>
                <c:pt idx="210">
                  <c:v>1930</c:v>
                </c:pt>
                <c:pt idx="211">
                  <c:v>1931</c:v>
                </c:pt>
                <c:pt idx="212">
                  <c:v>1932</c:v>
                </c:pt>
                <c:pt idx="213">
                  <c:v>1933</c:v>
                </c:pt>
                <c:pt idx="214">
                  <c:v>1934</c:v>
                </c:pt>
                <c:pt idx="215">
                  <c:v>1935</c:v>
                </c:pt>
                <c:pt idx="216">
                  <c:v>1936</c:v>
                </c:pt>
                <c:pt idx="217">
                  <c:v>1937</c:v>
                </c:pt>
                <c:pt idx="218">
                  <c:v>1938</c:v>
                </c:pt>
                <c:pt idx="219">
                  <c:v>1939</c:v>
                </c:pt>
                <c:pt idx="220">
                  <c:v>1940</c:v>
                </c:pt>
                <c:pt idx="221">
                  <c:v>1941</c:v>
                </c:pt>
                <c:pt idx="222">
                  <c:v>1942</c:v>
                </c:pt>
                <c:pt idx="223">
                  <c:v>1943</c:v>
                </c:pt>
                <c:pt idx="224">
                  <c:v>1944</c:v>
                </c:pt>
                <c:pt idx="225">
                  <c:v>1945</c:v>
                </c:pt>
                <c:pt idx="226">
                  <c:v>1946</c:v>
                </c:pt>
                <c:pt idx="227">
                  <c:v>1947</c:v>
                </c:pt>
                <c:pt idx="228">
                  <c:v>1948</c:v>
                </c:pt>
                <c:pt idx="229">
                  <c:v>1949</c:v>
                </c:pt>
                <c:pt idx="230">
                  <c:v>1950</c:v>
                </c:pt>
                <c:pt idx="231">
                  <c:v>1951</c:v>
                </c:pt>
                <c:pt idx="232">
                  <c:v>1952</c:v>
                </c:pt>
                <c:pt idx="233">
                  <c:v>1953</c:v>
                </c:pt>
                <c:pt idx="234">
                  <c:v>1954</c:v>
                </c:pt>
                <c:pt idx="235">
                  <c:v>1955</c:v>
                </c:pt>
                <c:pt idx="236">
                  <c:v>1956</c:v>
                </c:pt>
                <c:pt idx="237">
                  <c:v>1957</c:v>
                </c:pt>
                <c:pt idx="238">
                  <c:v>1958</c:v>
                </c:pt>
                <c:pt idx="239">
                  <c:v>1959</c:v>
                </c:pt>
                <c:pt idx="240">
                  <c:v>1960</c:v>
                </c:pt>
                <c:pt idx="241">
                  <c:v>1961</c:v>
                </c:pt>
                <c:pt idx="242">
                  <c:v>1962</c:v>
                </c:pt>
                <c:pt idx="243">
                  <c:v>1963</c:v>
                </c:pt>
                <c:pt idx="244">
                  <c:v>1964</c:v>
                </c:pt>
                <c:pt idx="245">
                  <c:v>1965</c:v>
                </c:pt>
                <c:pt idx="246">
                  <c:v>1966</c:v>
                </c:pt>
                <c:pt idx="247">
                  <c:v>1967</c:v>
                </c:pt>
                <c:pt idx="248">
                  <c:v>1968</c:v>
                </c:pt>
                <c:pt idx="249">
                  <c:v>1969</c:v>
                </c:pt>
                <c:pt idx="250">
                  <c:v>1970</c:v>
                </c:pt>
                <c:pt idx="251">
                  <c:v>1971</c:v>
                </c:pt>
                <c:pt idx="252">
                  <c:v>1972</c:v>
                </c:pt>
                <c:pt idx="253">
                  <c:v>1973</c:v>
                </c:pt>
                <c:pt idx="254">
                  <c:v>1974</c:v>
                </c:pt>
                <c:pt idx="255">
                  <c:v>1975</c:v>
                </c:pt>
                <c:pt idx="256">
                  <c:v>1976</c:v>
                </c:pt>
                <c:pt idx="257">
                  <c:v>1977</c:v>
                </c:pt>
                <c:pt idx="258">
                  <c:v>1978</c:v>
                </c:pt>
                <c:pt idx="259">
                  <c:v>1979</c:v>
                </c:pt>
                <c:pt idx="260">
                  <c:v>1980</c:v>
                </c:pt>
                <c:pt idx="261">
                  <c:v>1981</c:v>
                </c:pt>
                <c:pt idx="262">
                  <c:v>1982</c:v>
                </c:pt>
                <c:pt idx="263">
                  <c:v>1983</c:v>
                </c:pt>
                <c:pt idx="264">
                  <c:v>1984</c:v>
                </c:pt>
                <c:pt idx="265">
                  <c:v>1985</c:v>
                </c:pt>
                <c:pt idx="266">
                  <c:v>1986</c:v>
                </c:pt>
                <c:pt idx="267">
                  <c:v>1987</c:v>
                </c:pt>
                <c:pt idx="268">
                  <c:v>1988</c:v>
                </c:pt>
                <c:pt idx="269">
                  <c:v>1989</c:v>
                </c:pt>
                <c:pt idx="270">
                  <c:v>1990</c:v>
                </c:pt>
                <c:pt idx="271">
                  <c:v>1991</c:v>
                </c:pt>
                <c:pt idx="272">
                  <c:v>1992</c:v>
                </c:pt>
                <c:pt idx="273">
                  <c:v>1993</c:v>
                </c:pt>
                <c:pt idx="274">
                  <c:v>1994</c:v>
                </c:pt>
                <c:pt idx="275">
                  <c:v>1995</c:v>
                </c:pt>
                <c:pt idx="276">
                  <c:v>1996</c:v>
                </c:pt>
                <c:pt idx="277">
                  <c:v>1997</c:v>
                </c:pt>
                <c:pt idx="278">
                  <c:v>1998</c:v>
                </c:pt>
                <c:pt idx="279">
                  <c:v>1999</c:v>
                </c:pt>
                <c:pt idx="280">
                  <c:v>2000</c:v>
                </c:pt>
                <c:pt idx="281">
                  <c:v>2001</c:v>
                </c:pt>
                <c:pt idx="282">
                  <c:v>2002</c:v>
                </c:pt>
                <c:pt idx="283">
                  <c:v>2003</c:v>
                </c:pt>
                <c:pt idx="284">
                  <c:v>2004</c:v>
                </c:pt>
                <c:pt idx="285">
                  <c:v>2005</c:v>
                </c:pt>
                <c:pt idx="286">
                  <c:v>2006</c:v>
                </c:pt>
                <c:pt idx="287">
                  <c:v>2007</c:v>
                </c:pt>
                <c:pt idx="288">
                  <c:v>2008</c:v>
                </c:pt>
                <c:pt idx="289">
                  <c:v>2009</c:v>
                </c:pt>
                <c:pt idx="290">
                  <c:v>2010</c:v>
                </c:pt>
                <c:pt idx="291">
                  <c:v>2011</c:v>
                </c:pt>
                <c:pt idx="292">
                  <c:v>2012</c:v>
                </c:pt>
                <c:pt idx="293">
                  <c:v>2013</c:v>
                </c:pt>
              </c:numCache>
            </c:numRef>
          </c:xVal>
          <c:yVal>
            <c:numRef>
              <c:f>Sheet1!$U$303:$U$596</c:f>
              <c:numCache>
                <c:formatCode>General</c:formatCode>
                <c:ptCount val="294"/>
                <c:pt idx="130">
                  <c:v>0.81525490486161667</c:v>
                </c:pt>
                <c:pt idx="131">
                  <c:v>-19.257483730029772</c:v>
                </c:pt>
                <c:pt idx="132">
                  <c:v>38.169083330784993</c:v>
                </c:pt>
                <c:pt idx="133">
                  <c:v>11.700404798599257</c:v>
                </c:pt>
                <c:pt idx="134">
                  <c:v>14.501059042803396</c:v>
                </c:pt>
                <c:pt idx="135">
                  <c:v>17.917220611462081</c:v>
                </c:pt>
                <c:pt idx="136">
                  <c:v>-1.8866291744610335</c:v>
                </c:pt>
                <c:pt idx="137">
                  <c:v>-18.940306515883716</c:v>
                </c:pt>
                <c:pt idx="138">
                  <c:v>-2.5059369719617819</c:v>
                </c:pt>
                <c:pt idx="139">
                  <c:v>-10.741419530768512</c:v>
                </c:pt>
                <c:pt idx="140">
                  <c:v>3.2552620983981577</c:v>
                </c:pt>
                <c:pt idx="141">
                  <c:v>27.068026985618587</c:v>
                </c:pt>
                <c:pt idx="142">
                  <c:v>57.297548786754916</c:v>
                </c:pt>
                <c:pt idx="143">
                  <c:v>-40.762079001172566</c:v>
                </c:pt>
                <c:pt idx="144">
                  <c:v>10.797166243025471</c:v>
                </c:pt>
                <c:pt idx="145">
                  <c:v>-31.994055069475323</c:v>
                </c:pt>
                <c:pt idx="146">
                  <c:v>53.951695981690612</c:v>
                </c:pt>
                <c:pt idx="147">
                  <c:v>55.902931115761952</c:v>
                </c:pt>
                <c:pt idx="148">
                  <c:v>18.638944260910577</c:v>
                </c:pt>
                <c:pt idx="149">
                  <c:v>0.62351598377163631</c:v>
                </c:pt>
                <c:pt idx="150">
                  <c:v>-38.984523891897346</c:v>
                </c:pt>
                <c:pt idx="151">
                  <c:v>-7.1365163937518634</c:v>
                </c:pt>
                <c:pt idx="152">
                  <c:v>-16.27948154661734</c:v>
                </c:pt>
                <c:pt idx="153">
                  <c:v>-24.545438606161511</c:v>
                </c:pt>
                <c:pt idx="154">
                  <c:v>-15.437522265779734</c:v>
                </c:pt>
                <c:pt idx="155">
                  <c:v>-0.86313645158753194</c:v>
                </c:pt>
                <c:pt idx="156">
                  <c:v>-9.2938105702400193</c:v>
                </c:pt>
                <c:pt idx="157">
                  <c:v>-38.965829905855628</c:v>
                </c:pt>
                <c:pt idx="158">
                  <c:v>32.572786109232354</c:v>
                </c:pt>
                <c:pt idx="159">
                  <c:v>6.3587942067674215</c:v>
                </c:pt>
                <c:pt idx="160">
                  <c:v>12.035401479804086</c:v>
                </c:pt>
                <c:pt idx="161">
                  <c:v>-21.607822334881828</c:v>
                </c:pt>
                <c:pt idx="162">
                  <c:v>-21.331767572626593</c:v>
                </c:pt>
                <c:pt idx="163">
                  <c:v>-26.126660176986064</c:v>
                </c:pt>
                <c:pt idx="164">
                  <c:v>57.033743882159321</c:v>
                </c:pt>
                <c:pt idx="165">
                  <c:v>-12.86857156877425</c:v>
                </c:pt>
                <c:pt idx="166">
                  <c:v>-15.040999773280435</c:v>
                </c:pt>
                <c:pt idx="167">
                  <c:v>-22.308721345496501</c:v>
                </c:pt>
                <c:pt idx="168">
                  <c:v>2.6249674748272431</c:v>
                </c:pt>
                <c:pt idx="169">
                  <c:v>45.151023145274557</c:v>
                </c:pt>
                <c:pt idx="170">
                  <c:v>3.0831306609353843</c:v>
                </c:pt>
                <c:pt idx="171">
                  <c:v>-6.2363875705603391</c:v>
                </c:pt>
                <c:pt idx="172">
                  <c:v>8.1603603119995789</c:v>
                </c:pt>
                <c:pt idx="173">
                  <c:v>1.9296259271949046</c:v>
                </c:pt>
                <c:pt idx="174">
                  <c:v>4.5891067317133194</c:v>
                </c:pt>
                <c:pt idx="175">
                  <c:v>-1.7277291201010576</c:v>
                </c:pt>
                <c:pt idx="176">
                  <c:v>17.712049302472682</c:v>
                </c:pt>
                <c:pt idx="177">
                  <c:v>-16.760584200057142</c:v>
                </c:pt>
                <c:pt idx="178">
                  <c:v>-48.595079596167082</c:v>
                </c:pt>
                <c:pt idx="179">
                  <c:v>3.1060529011256444</c:v>
                </c:pt>
                <c:pt idx="180">
                  <c:v>-7.1853395014556058</c:v>
                </c:pt>
                <c:pt idx="181">
                  <c:v>-2.8124350536010869</c:v>
                </c:pt>
                <c:pt idx="182">
                  <c:v>7.901294587073771</c:v>
                </c:pt>
                <c:pt idx="183">
                  <c:v>-10.624935312995007</c:v>
                </c:pt>
                <c:pt idx="184">
                  <c:v>9.0103045213620288</c:v>
                </c:pt>
                <c:pt idx="185">
                  <c:v>7.9893846946766747</c:v>
                </c:pt>
                <c:pt idx="186">
                  <c:v>48.677917367303955</c:v>
                </c:pt>
                <c:pt idx="187">
                  <c:v>7.7296985794942223</c:v>
                </c:pt>
                <c:pt idx="188">
                  <c:v>-23.202846144729513</c:v>
                </c:pt>
                <c:pt idx="189">
                  <c:v>39.365123603112146</c:v>
                </c:pt>
                <c:pt idx="190">
                  <c:v>-41.040512001670002</c:v>
                </c:pt>
                <c:pt idx="191">
                  <c:v>0.94428844462935901</c:v>
                </c:pt>
                <c:pt idx="192">
                  <c:v>-22.499717120958675</c:v>
                </c:pt>
                <c:pt idx="193">
                  <c:v>-7.1708696512865027</c:v>
                </c:pt>
                <c:pt idx="194">
                  <c:v>13.358593382718434</c:v>
                </c:pt>
                <c:pt idx="195">
                  <c:v>19.180622607800746</c:v>
                </c:pt>
                <c:pt idx="196">
                  <c:v>12.190028551721321</c:v>
                </c:pt>
                <c:pt idx="197">
                  <c:v>-44.510645366993025</c:v>
                </c:pt>
                <c:pt idx="198">
                  <c:v>8.9196706833239556</c:v>
                </c:pt>
                <c:pt idx="199">
                  <c:v>-21.5834701028575</c:v>
                </c:pt>
                <c:pt idx="200">
                  <c:v>-5.6683240246093956</c:v>
                </c:pt>
                <c:pt idx="201">
                  <c:v>8.5862185820571639</c:v>
                </c:pt>
                <c:pt idx="202">
                  <c:v>6.2308845163147604</c:v>
                </c:pt>
                <c:pt idx="203">
                  <c:v>-42.159046754098014</c:v>
                </c:pt>
                <c:pt idx="204">
                  <c:v>-21.795641466352102</c:v>
                </c:pt>
                <c:pt idx="205">
                  <c:v>-9.403748817905079</c:v>
                </c:pt>
                <c:pt idx="206">
                  <c:v>17.279579175182263</c:v>
                </c:pt>
                <c:pt idx="207">
                  <c:v>15.48572512495727</c:v>
                </c:pt>
                <c:pt idx="208">
                  <c:v>-28.364697403105406</c:v>
                </c:pt>
                <c:pt idx="209">
                  <c:v>-49.234749046836654</c:v>
                </c:pt>
                <c:pt idx="210">
                  <c:v>-18.478209425127822</c:v>
                </c:pt>
                <c:pt idx="211">
                  <c:v>0.89266575895696465</c:v>
                </c:pt>
                <c:pt idx="212">
                  <c:v>-35.920590278378043</c:v>
                </c:pt>
                <c:pt idx="213">
                  <c:v>-20.498920766071624</c:v>
                </c:pt>
                <c:pt idx="214">
                  <c:v>-18.411388117171526</c:v>
                </c:pt>
                <c:pt idx="215">
                  <c:v>5.6860363423687073</c:v>
                </c:pt>
                <c:pt idx="216">
                  <c:v>24.211742298607774</c:v>
                </c:pt>
                <c:pt idx="217">
                  <c:v>34.861623419128705</c:v>
                </c:pt>
                <c:pt idx="218">
                  <c:v>23.971178311620786</c:v>
                </c:pt>
                <c:pt idx="219">
                  <c:v>-35.952725317654242</c:v>
                </c:pt>
                <c:pt idx="220">
                  <c:v>68.57992210030794</c:v>
                </c:pt>
                <c:pt idx="221">
                  <c:v>75.663785933589054</c:v>
                </c:pt>
                <c:pt idx="222">
                  <c:v>2.2080666564978482</c:v>
                </c:pt>
                <c:pt idx="223">
                  <c:v>10.738378324004598</c:v>
                </c:pt>
                <c:pt idx="224">
                  <c:v>14.600636333567216</c:v>
                </c:pt>
                <c:pt idx="225">
                  <c:v>-0.22639859122565287</c:v>
                </c:pt>
                <c:pt idx="226">
                  <c:v>-28.63080918039692</c:v>
                </c:pt>
                <c:pt idx="227">
                  <c:v>-35.133417102470382</c:v>
                </c:pt>
                <c:pt idx="228">
                  <c:v>-12.023304876202227</c:v>
                </c:pt>
                <c:pt idx="229">
                  <c:v>-28.276749245279923</c:v>
                </c:pt>
                <c:pt idx="230">
                  <c:v>12.01073243306719</c:v>
                </c:pt>
                <c:pt idx="231">
                  <c:v>5.5662187002619499</c:v>
                </c:pt>
                <c:pt idx="232">
                  <c:v>30.283858174195061</c:v>
                </c:pt>
                <c:pt idx="233">
                  <c:v>-36.215663608859302</c:v>
                </c:pt>
                <c:pt idx="234">
                  <c:v>-0.25666371013667333</c:v>
                </c:pt>
                <c:pt idx="235">
                  <c:v>4.6046857276384419</c:v>
                </c:pt>
                <c:pt idx="236">
                  <c:v>-22.238505476108621</c:v>
                </c:pt>
                <c:pt idx="237">
                  <c:v>10.79931716860302</c:v>
                </c:pt>
                <c:pt idx="238">
                  <c:v>27.94904933934837</c:v>
                </c:pt>
                <c:pt idx="239">
                  <c:v>-36.302282772640922</c:v>
                </c:pt>
                <c:pt idx="240">
                  <c:v>-11.159389785913758</c:v>
                </c:pt>
                <c:pt idx="241">
                  <c:v>-24.656381636971528</c:v>
                </c:pt>
                <c:pt idx="242">
                  <c:v>-0.63483197213347187</c:v>
                </c:pt>
                <c:pt idx="243">
                  <c:v>4.7618132878762385</c:v>
                </c:pt>
                <c:pt idx="244">
                  <c:v>-12.749034858299748</c:v>
                </c:pt>
                <c:pt idx="245">
                  <c:v>-0.61628879038846263</c:v>
                </c:pt>
                <c:pt idx="246">
                  <c:v>-21.187834771768333</c:v>
                </c:pt>
                <c:pt idx="247">
                  <c:v>9.2835948974842992</c:v>
                </c:pt>
                <c:pt idx="248">
                  <c:v>-10.953613025870112</c:v>
                </c:pt>
                <c:pt idx="249">
                  <c:v>43.366879539715327</c:v>
                </c:pt>
                <c:pt idx="250">
                  <c:v>18.512978211557297</c:v>
                </c:pt>
                <c:pt idx="251">
                  <c:v>-31.450151860087001</c:v>
                </c:pt>
                <c:pt idx="252">
                  <c:v>-17.542710424904989</c:v>
                </c:pt>
                <c:pt idx="253">
                  <c:v>34.900944137757484</c:v>
                </c:pt>
                <c:pt idx="254">
                  <c:v>-2.9852918290945398</c:v>
                </c:pt>
                <c:pt idx="255">
                  <c:v>-17.325003427765488</c:v>
                </c:pt>
                <c:pt idx="256">
                  <c:v>-40.713629067553569</c:v>
                </c:pt>
                <c:pt idx="257">
                  <c:v>-26.66598524163631</c:v>
                </c:pt>
                <c:pt idx="258">
                  <c:v>41.746509848814888</c:v>
                </c:pt>
                <c:pt idx="259">
                  <c:v>9.467211264610615</c:v>
                </c:pt>
                <c:pt idx="260">
                  <c:v>5.4275330941944713</c:v>
                </c:pt>
                <c:pt idx="261">
                  <c:v>13.96909423194877</c:v>
                </c:pt>
                <c:pt idx="262">
                  <c:v>44.173383377304084</c:v>
                </c:pt>
                <c:pt idx="263">
                  <c:v>92.380952194274158</c:v>
                </c:pt>
                <c:pt idx="264">
                  <c:v>-32.642340808643105</c:v>
                </c:pt>
                <c:pt idx="265">
                  <c:v>-30.804451311393521</c:v>
                </c:pt>
                <c:pt idx="266">
                  <c:v>6.0957808253869148</c:v>
                </c:pt>
                <c:pt idx="267">
                  <c:v>-4.3612148058337201</c:v>
                </c:pt>
                <c:pt idx="268">
                  <c:v>-23.50111226480567</c:v>
                </c:pt>
                <c:pt idx="269">
                  <c:v>-39.967819370899598</c:v>
                </c:pt>
                <c:pt idx="270">
                  <c:v>-34.087428988860928</c:v>
                </c:pt>
                <c:pt idx="271">
                  <c:v>-9.843751570280185</c:v>
                </c:pt>
                <c:pt idx="272">
                  <c:v>11.981988019114835</c:v>
                </c:pt>
                <c:pt idx="273">
                  <c:v>38.414150405753333</c:v>
                </c:pt>
                <c:pt idx="274">
                  <c:v>-20.93850466202294</c:v>
                </c:pt>
                <c:pt idx="275">
                  <c:v>56.882282683771244</c:v>
                </c:pt>
                <c:pt idx="276">
                  <c:v>44.183559268732004</c:v>
                </c:pt>
                <c:pt idx="277">
                  <c:v>3.8318392599428641</c:v>
                </c:pt>
                <c:pt idx="278">
                  <c:v>80.468444397236269</c:v>
                </c:pt>
                <c:pt idx="279">
                  <c:v>-31.637299926002601</c:v>
                </c:pt>
                <c:pt idx="280">
                  <c:v>6.6201564873316352</c:v>
                </c:pt>
                <c:pt idx="281">
                  <c:v>14.869073652518015</c:v>
                </c:pt>
                <c:pt idx="282">
                  <c:v>-12.566156629629779</c:v>
                </c:pt>
                <c:pt idx="283">
                  <c:v>-7.9339323096561074</c:v>
                </c:pt>
                <c:pt idx="284">
                  <c:v>-0.30776764026063447</c:v>
                </c:pt>
                <c:pt idx="285">
                  <c:v>46.495721635652174</c:v>
                </c:pt>
                <c:pt idx="286">
                  <c:v>-38.18827708703374</c:v>
                </c:pt>
                <c:pt idx="290">
                  <c:v>64.038803115179689</c:v>
                </c:pt>
                <c:pt idx="291">
                  <c:v>1.8308512091815941</c:v>
                </c:pt>
                <c:pt idx="292">
                  <c:v>-33.03730017761989</c:v>
                </c:pt>
                <c:pt idx="293">
                  <c:v>-43.735482989479458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CF-4BD6-884E-D96A07374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43072"/>
        <c:axId val="163444608"/>
      </c:scatterChart>
      <c:valAx>
        <c:axId val="163443072"/>
        <c:scaling>
          <c:orientation val="minMax"/>
          <c:max val="2015"/>
          <c:min val="185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63444608"/>
        <c:crossesAt val="-500"/>
        <c:crossBetween val="midCat"/>
      </c:valAx>
      <c:valAx>
        <c:axId val="163444608"/>
        <c:scaling>
          <c:orientation val="minMax"/>
          <c:max val="100"/>
          <c:min val="-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sz="1200" dirty="0">
                    <a:solidFill>
                      <a:schemeClr val="tx2"/>
                    </a:solidFill>
                  </a:rPr>
                  <a:t>% Precipitation</a:t>
                </a:r>
                <a:r>
                  <a:rPr lang="en-CA" sz="1200" baseline="0" dirty="0">
                    <a:solidFill>
                      <a:schemeClr val="tx2"/>
                    </a:solidFill>
                  </a:rPr>
                  <a:t> Change</a:t>
                </a:r>
                <a:endParaRPr lang="en-CA" sz="1200" dirty="0">
                  <a:solidFill>
                    <a:schemeClr val="tx2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63443072"/>
        <c:crosses val="autoZero"/>
        <c:crossBetween val="midCat"/>
        <c:majorUnit val="5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latin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18066491688542"/>
          <c:y val="8.2206771465470882E-2"/>
          <c:w val="0.73801377952755909"/>
          <c:h val="0.7799015114718563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28575">
                <a:solidFill>
                  <a:srgbClr val="FF0000"/>
                </a:solidFill>
              </a:ln>
            </c:spPr>
            <c:trendlineType val="movingAvg"/>
            <c:period val="5"/>
            <c:dispRSqr val="0"/>
            <c:dispEq val="0"/>
          </c:trendline>
          <c:xVal>
            <c:numRef>
              <c:f>Sheet1!$AS$333:$AS$656</c:f>
              <c:numCache>
                <c:formatCode>General</c:formatCode>
                <c:ptCount val="324"/>
                <c:pt idx="0">
                  <c:v>1690</c:v>
                </c:pt>
                <c:pt idx="1">
                  <c:v>1691</c:v>
                </c:pt>
                <c:pt idx="2">
                  <c:v>1692</c:v>
                </c:pt>
                <c:pt idx="3">
                  <c:v>1693</c:v>
                </c:pt>
                <c:pt idx="4">
                  <c:v>1694</c:v>
                </c:pt>
                <c:pt idx="5">
                  <c:v>1695</c:v>
                </c:pt>
                <c:pt idx="6">
                  <c:v>1696</c:v>
                </c:pt>
                <c:pt idx="7">
                  <c:v>1697</c:v>
                </c:pt>
                <c:pt idx="8">
                  <c:v>1698</c:v>
                </c:pt>
                <c:pt idx="9">
                  <c:v>1699</c:v>
                </c:pt>
                <c:pt idx="10">
                  <c:v>1700</c:v>
                </c:pt>
                <c:pt idx="11">
                  <c:v>1701</c:v>
                </c:pt>
                <c:pt idx="12">
                  <c:v>1702</c:v>
                </c:pt>
                <c:pt idx="13">
                  <c:v>1703</c:v>
                </c:pt>
                <c:pt idx="14">
                  <c:v>1704</c:v>
                </c:pt>
                <c:pt idx="15">
                  <c:v>1705</c:v>
                </c:pt>
                <c:pt idx="16">
                  <c:v>1706</c:v>
                </c:pt>
                <c:pt idx="17">
                  <c:v>1707</c:v>
                </c:pt>
                <c:pt idx="18">
                  <c:v>1708</c:v>
                </c:pt>
                <c:pt idx="19">
                  <c:v>1709</c:v>
                </c:pt>
                <c:pt idx="20">
                  <c:v>1710</c:v>
                </c:pt>
                <c:pt idx="21">
                  <c:v>1711</c:v>
                </c:pt>
                <c:pt idx="22">
                  <c:v>1712</c:v>
                </c:pt>
                <c:pt idx="23">
                  <c:v>1713</c:v>
                </c:pt>
                <c:pt idx="24">
                  <c:v>1714</c:v>
                </c:pt>
                <c:pt idx="25">
                  <c:v>1715</c:v>
                </c:pt>
                <c:pt idx="26">
                  <c:v>1716</c:v>
                </c:pt>
                <c:pt idx="27">
                  <c:v>1717</c:v>
                </c:pt>
                <c:pt idx="28">
                  <c:v>1718</c:v>
                </c:pt>
                <c:pt idx="29">
                  <c:v>1719</c:v>
                </c:pt>
                <c:pt idx="30">
                  <c:v>1720</c:v>
                </c:pt>
                <c:pt idx="31">
                  <c:v>1721</c:v>
                </c:pt>
                <c:pt idx="32">
                  <c:v>1722</c:v>
                </c:pt>
                <c:pt idx="33">
                  <c:v>1723</c:v>
                </c:pt>
                <c:pt idx="34">
                  <c:v>1724</c:v>
                </c:pt>
                <c:pt idx="35">
                  <c:v>1725</c:v>
                </c:pt>
                <c:pt idx="36">
                  <c:v>1726</c:v>
                </c:pt>
                <c:pt idx="37">
                  <c:v>1727</c:v>
                </c:pt>
                <c:pt idx="38">
                  <c:v>1728</c:v>
                </c:pt>
                <c:pt idx="39">
                  <c:v>1729</c:v>
                </c:pt>
                <c:pt idx="40">
                  <c:v>1730</c:v>
                </c:pt>
                <c:pt idx="41">
                  <c:v>1731</c:v>
                </c:pt>
                <c:pt idx="42">
                  <c:v>1732</c:v>
                </c:pt>
                <c:pt idx="43">
                  <c:v>1733</c:v>
                </c:pt>
                <c:pt idx="44">
                  <c:v>1734</c:v>
                </c:pt>
                <c:pt idx="45">
                  <c:v>1735</c:v>
                </c:pt>
                <c:pt idx="46">
                  <c:v>1736</c:v>
                </c:pt>
                <c:pt idx="47">
                  <c:v>1737</c:v>
                </c:pt>
                <c:pt idx="48">
                  <c:v>1738</c:v>
                </c:pt>
                <c:pt idx="49">
                  <c:v>1739</c:v>
                </c:pt>
                <c:pt idx="50">
                  <c:v>1740</c:v>
                </c:pt>
                <c:pt idx="51">
                  <c:v>1741</c:v>
                </c:pt>
                <c:pt idx="52">
                  <c:v>1742</c:v>
                </c:pt>
                <c:pt idx="53">
                  <c:v>1743</c:v>
                </c:pt>
                <c:pt idx="54">
                  <c:v>1744</c:v>
                </c:pt>
                <c:pt idx="55">
                  <c:v>1745</c:v>
                </c:pt>
                <c:pt idx="56">
                  <c:v>1746</c:v>
                </c:pt>
                <c:pt idx="57">
                  <c:v>1747</c:v>
                </c:pt>
                <c:pt idx="58">
                  <c:v>1748</c:v>
                </c:pt>
                <c:pt idx="59">
                  <c:v>1749</c:v>
                </c:pt>
                <c:pt idx="60">
                  <c:v>1750</c:v>
                </c:pt>
                <c:pt idx="61">
                  <c:v>1751</c:v>
                </c:pt>
                <c:pt idx="62">
                  <c:v>1752</c:v>
                </c:pt>
                <c:pt idx="63">
                  <c:v>1753</c:v>
                </c:pt>
                <c:pt idx="64">
                  <c:v>1754</c:v>
                </c:pt>
                <c:pt idx="65">
                  <c:v>1755</c:v>
                </c:pt>
                <c:pt idx="66">
                  <c:v>1756</c:v>
                </c:pt>
                <c:pt idx="67">
                  <c:v>1757</c:v>
                </c:pt>
                <c:pt idx="68">
                  <c:v>1758</c:v>
                </c:pt>
                <c:pt idx="69">
                  <c:v>1759</c:v>
                </c:pt>
                <c:pt idx="70">
                  <c:v>1760</c:v>
                </c:pt>
                <c:pt idx="71">
                  <c:v>1761</c:v>
                </c:pt>
                <c:pt idx="72">
                  <c:v>1762</c:v>
                </c:pt>
                <c:pt idx="73">
                  <c:v>1763</c:v>
                </c:pt>
                <c:pt idx="74">
                  <c:v>1764</c:v>
                </c:pt>
                <c:pt idx="75">
                  <c:v>1765</c:v>
                </c:pt>
                <c:pt idx="76">
                  <c:v>1766</c:v>
                </c:pt>
                <c:pt idx="77">
                  <c:v>1767</c:v>
                </c:pt>
                <c:pt idx="78">
                  <c:v>1768</c:v>
                </c:pt>
                <c:pt idx="79">
                  <c:v>1769</c:v>
                </c:pt>
                <c:pt idx="80">
                  <c:v>1770</c:v>
                </c:pt>
                <c:pt idx="81">
                  <c:v>1771</c:v>
                </c:pt>
                <c:pt idx="82">
                  <c:v>1772</c:v>
                </c:pt>
                <c:pt idx="83">
                  <c:v>1773</c:v>
                </c:pt>
                <c:pt idx="84">
                  <c:v>1774</c:v>
                </c:pt>
                <c:pt idx="85">
                  <c:v>1775</c:v>
                </c:pt>
                <c:pt idx="86">
                  <c:v>1776</c:v>
                </c:pt>
                <c:pt idx="87">
                  <c:v>1777</c:v>
                </c:pt>
                <c:pt idx="88">
                  <c:v>1778</c:v>
                </c:pt>
                <c:pt idx="89">
                  <c:v>1779</c:v>
                </c:pt>
                <c:pt idx="90">
                  <c:v>1780</c:v>
                </c:pt>
                <c:pt idx="91">
                  <c:v>1781</c:v>
                </c:pt>
                <c:pt idx="92">
                  <c:v>1782</c:v>
                </c:pt>
                <c:pt idx="93">
                  <c:v>1783</c:v>
                </c:pt>
                <c:pt idx="94">
                  <c:v>1784</c:v>
                </c:pt>
                <c:pt idx="95">
                  <c:v>1785</c:v>
                </c:pt>
                <c:pt idx="96">
                  <c:v>1786</c:v>
                </c:pt>
                <c:pt idx="97">
                  <c:v>1787</c:v>
                </c:pt>
                <c:pt idx="98">
                  <c:v>1788</c:v>
                </c:pt>
                <c:pt idx="99">
                  <c:v>1789</c:v>
                </c:pt>
                <c:pt idx="100">
                  <c:v>1790</c:v>
                </c:pt>
                <c:pt idx="101">
                  <c:v>1791</c:v>
                </c:pt>
                <c:pt idx="102">
                  <c:v>1792</c:v>
                </c:pt>
                <c:pt idx="103">
                  <c:v>1793</c:v>
                </c:pt>
                <c:pt idx="104">
                  <c:v>1794</c:v>
                </c:pt>
                <c:pt idx="105">
                  <c:v>1795</c:v>
                </c:pt>
                <c:pt idx="106">
                  <c:v>1796</c:v>
                </c:pt>
                <c:pt idx="107">
                  <c:v>1797</c:v>
                </c:pt>
                <c:pt idx="108">
                  <c:v>1798</c:v>
                </c:pt>
                <c:pt idx="109">
                  <c:v>1799</c:v>
                </c:pt>
                <c:pt idx="110">
                  <c:v>1800</c:v>
                </c:pt>
                <c:pt idx="111">
                  <c:v>1801</c:v>
                </c:pt>
                <c:pt idx="112">
                  <c:v>1802</c:v>
                </c:pt>
                <c:pt idx="113">
                  <c:v>1803</c:v>
                </c:pt>
                <c:pt idx="114">
                  <c:v>1804</c:v>
                </c:pt>
                <c:pt idx="115">
                  <c:v>1805</c:v>
                </c:pt>
                <c:pt idx="116">
                  <c:v>1806</c:v>
                </c:pt>
                <c:pt idx="117">
                  <c:v>1807</c:v>
                </c:pt>
                <c:pt idx="118">
                  <c:v>1808</c:v>
                </c:pt>
                <c:pt idx="119">
                  <c:v>1809</c:v>
                </c:pt>
                <c:pt idx="120">
                  <c:v>1810</c:v>
                </c:pt>
                <c:pt idx="121">
                  <c:v>1811</c:v>
                </c:pt>
                <c:pt idx="122">
                  <c:v>1812</c:v>
                </c:pt>
                <c:pt idx="123">
                  <c:v>1813</c:v>
                </c:pt>
                <c:pt idx="124">
                  <c:v>1814</c:v>
                </c:pt>
                <c:pt idx="125">
                  <c:v>1815</c:v>
                </c:pt>
                <c:pt idx="126">
                  <c:v>1816</c:v>
                </c:pt>
                <c:pt idx="127">
                  <c:v>1817</c:v>
                </c:pt>
                <c:pt idx="128">
                  <c:v>1818</c:v>
                </c:pt>
                <c:pt idx="129">
                  <c:v>1819</c:v>
                </c:pt>
                <c:pt idx="130">
                  <c:v>1820</c:v>
                </c:pt>
                <c:pt idx="131">
                  <c:v>1821</c:v>
                </c:pt>
                <c:pt idx="132">
                  <c:v>1822</c:v>
                </c:pt>
                <c:pt idx="133">
                  <c:v>1823</c:v>
                </c:pt>
                <c:pt idx="134">
                  <c:v>1824</c:v>
                </c:pt>
                <c:pt idx="135">
                  <c:v>1825</c:v>
                </c:pt>
                <c:pt idx="136">
                  <c:v>1826</c:v>
                </c:pt>
                <c:pt idx="137">
                  <c:v>1827</c:v>
                </c:pt>
                <c:pt idx="138">
                  <c:v>1828</c:v>
                </c:pt>
                <c:pt idx="139">
                  <c:v>1829</c:v>
                </c:pt>
                <c:pt idx="140">
                  <c:v>1830</c:v>
                </c:pt>
                <c:pt idx="141">
                  <c:v>1831</c:v>
                </c:pt>
                <c:pt idx="142">
                  <c:v>1832</c:v>
                </c:pt>
                <c:pt idx="143">
                  <c:v>1833</c:v>
                </c:pt>
                <c:pt idx="144">
                  <c:v>1834</c:v>
                </c:pt>
                <c:pt idx="145">
                  <c:v>1835</c:v>
                </c:pt>
                <c:pt idx="146">
                  <c:v>1836</c:v>
                </c:pt>
                <c:pt idx="147">
                  <c:v>1837</c:v>
                </c:pt>
                <c:pt idx="148">
                  <c:v>1838</c:v>
                </c:pt>
                <c:pt idx="149">
                  <c:v>1839</c:v>
                </c:pt>
                <c:pt idx="150">
                  <c:v>1840</c:v>
                </c:pt>
                <c:pt idx="151">
                  <c:v>1841</c:v>
                </c:pt>
                <c:pt idx="152">
                  <c:v>1842</c:v>
                </c:pt>
                <c:pt idx="153">
                  <c:v>1843</c:v>
                </c:pt>
                <c:pt idx="154">
                  <c:v>1844</c:v>
                </c:pt>
                <c:pt idx="155">
                  <c:v>1845</c:v>
                </c:pt>
                <c:pt idx="156">
                  <c:v>1846</c:v>
                </c:pt>
                <c:pt idx="157">
                  <c:v>1847</c:v>
                </c:pt>
                <c:pt idx="158">
                  <c:v>1848</c:v>
                </c:pt>
                <c:pt idx="159">
                  <c:v>1849</c:v>
                </c:pt>
                <c:pt idx="160">
                  <c:v>1850</c:v>
                </c:pt>
                <c:pt idx="161">
                  <c:v>1851</c:v>
                </c:pt>
                <c:pt idx="162">
                  <c:v>1852</c:v>
                </c:pt>
                <c:pt idx="163">
                  <c:v>1853</c:v>
                </c:pt>
                <c:pt idx="164">
                  <c:v>1854</c:v>
                </c:pt>
                <c:pt idx="165">
                  <c:v>1855</c:v>
                </c:pt>
                <c:pt idx="166">
                  <c:v>1856</c:v>
                </c:pt>
                <c:pt idx="167">
                  <c:v>1857</c:v>
                </c:pt>
                <c:pt idx="168">
                  <c:v>1858</c:v>
                </c:pt>
                <c:pt idx="169">
                  <c:v>1859</c:v>
                </c:pt>
                <c:pt idx="170">
                  <c:v>1860</c:v>
                </c:pt>
                <c:pt idx="171">
                  <c:v>1861</c:v>
                </c:pt>
                <c:pt idx="172">
                  <c:v>1862</c:v>
                </c:pt>
                <c:pt idx="173">
                  <c:v>1863</c:v>
                </c:pt>
                <c:pt idx="174">
                  <c:v>1864</c:v>
                </c:pt>
                <c:pt idx="175">
                  <c:v>1865</c:v>
                </c:pt>
                <c:pt idx="176">
                  <c:v>1866</c:v>
                </c:pt>
                <c:pt idx="177">
                  <c:v>1867</c:v>
                </c:pt>
                <c:pt idx="178">
                  <c:v>1868</c:v>
                </c:pt>
                <c:pt idx="179">
                  <c:v>1869</c:v>
                </c:pt>
                <c:pt idx="180">
                  <c:v>1870</c:v>
                </c:pt>
                <c:pt idx="181">
                  <c:v>1871</c:v>
                </c:pt>
                <c:pt idx="182">
                  <c:v>1872</c:v>
                </c:pt>
                <c:pt idx="183">
                  <c:v>1873</c:v>
                </c:pt>
                <c:pt idx="184">
                  <c:v>1874</c:v>
                </c:pt>
                <c:pt idx="185">
                  <c:v>1875</c:v>
                </c:pt>
                <c:pt idx="186">
                  <c:v>1876</c:v>
                </c:pt>
                <c:pt idx="187">
                  <c:v>1877</c:v>
                </c:pt>
                <c:pt idx="188">
                  <c:v>1878</c:v>
                </c:pt>
                <c:pt idx="189">
                  <c:v>1879</c:v>
                </c:pt>
                <c:pt idx="190">
                  <c:v>1880</c:v>
                </c:pt>
                <c:pt idx="191">
                  <c:v>1881</c:v>
                </c:pt>
                <c:pt idx="192">
                  <c:v>1882</c:v>
                </c:pt>
                <c:pt idx="193">
                  <c:v>1883</c:v>
                </c:pt>
                <c:pt idx="194">
                  <c:v>1884</c:v>
                </c:pt>
                <c:pt idx="195">
                  <c:v>1885</c:v>
                </c:pt>
                <c:pt idx="196">
                  <c:v>1886</c:v>
                </c:pt>
                <c:pt idx="197">
                  <c:v>1887</c:v>
                </c:pt>
                <c:pt idx="198">
                  <c:v>1888</c:v>
                </c:pt>
                <c:pt idx="199">
                  <c:v>1889</c:v>
                </c:pt>
                <c:pt idx="200">
                  <c:v>1890</c:v>
                </c:pt>
                <c:pt idx="201">
                  <c:v>1891</c:v>
                </c:pt>
                <c:pt idx="202">
                  <c:v>1892</c:v>
                </c:pt>
                <c:pt idx="203">
                  <c:v>1893</c:v>
                </c:pt>
                <c:pt idx="204">
                  <c:v>1894</c:v>
                </c:pt>
                <c:pt idx="205">
                  <c:v>1895</c:v>
                </c:pt>
                <c:pt idx="206">
                  <c:v>1896</c:v>
                </c:pt>
                <c:pt idx="207">
                  <c:v>1897</c:v>
                </c:pt>
                <c:pt idx="208">
                  <c:v>1898</c:v>
                </c:pt>
                <c:pt idx="209">
                  <c:v>1899</c:v>
                </c:pt>
                <c:pt idx="210">
                  <c:v>1900</c:v>
                </c:pt>
                <c:pt idx="211">
                  <c:v>1901</c:v>
                </c:pt>
                <c:pt idx="212">
                  <c:v>1902</c:v>
                </c:pt>
                <c:pt idx="213">
                  <c:v>1903</c:v>
                </c:pt>
                <c:pt idx="214">
                  <c:v>1904</c:v>
                </c:pt>
                <c:pt idx="215">
                  <c:v>1905</c:v>
                </c:pt>
                <c:pt idx="216">
                  <c:v>1906</c:v>
                </c:pt>
                <c:pt idx="217">
                  <c:v>1907</c:v>
                </c:pt>
                <c:pt idx="218">
                  <c:v>1908</c:v>
                </c:pt>
                <c:pt idx="219">
                  <c:v>1909</c:v>
                </c:pt>
                <c:pt idx="220">
                  <c:v>1910</c:v>
                </c:pt>
                <c:pt idx="221">
                  <c:v>1911</c:v>
                </c:pt>
                <c:pt idx="222">
                  <c:v>1912</c:v>
                </c:pt>
                <c:pt idx="223">
                  <c:v>1913</c:v>
                </c:pt>
                <c:pt idx="224">
                  <c:v>1914</c:v>
                </c:pt>
                <c:pt idx="225">
                  <c:v>1915</c:v>
                </c:pt>
                <c:pt idx="226">
                  <c:v>1916</c:v>
                </c:pt>
                <c:pt idx="227">
                  <c:v>1917</c:v>
                </c:pt>
                <c:pt idx="228">
                  <c:v>1918</c:v>
                </c:pt>
                <c:pt idx="229">
                  <c:v>1919</c:v>
                </c:pt>
                <c:pt idx="230">
                  <c:v>1920</c:v>
                </c:pt>
                <c:pt idx="231">
                  <c:v>1921</c:v>
                </c:pt>
                <c:pt idx="232">
                  <c:v>1922</c:v>
                </c:pt>
                <c:pt idx="233">
                  <c:v>1923</c:v>
                </c:pt>
                <c:pt idx="234">
                  <c:v>1924</c:v>
                </c:pt>
                <c:pt idx="235">
                  <c:v>1925</c:v>
                </c:pt>
                <c:pt idx="236">
                  <c:v>1926</c:v>
                </c:pt>
                <c:pt idx="237">
                  <c:v>1927</c:v>
                </c:pt>
                <c:pt idx="238">
                  <c:v>1928</c:v>
                </c:pt>
                <c:pt idx="239">
                  <c:v>1929</c:v>
                </c:pt>
                <c:pt idx="240">
                  <c:v>1930</c:v>
                </c:pt>
                <c:pt idx="241">
                  <c:v>1931</c:v>
                </c:pt>
                <c:pt idx="242">
                  <c:v>1932</c:v>
                </c:pt>
                <c:pt idx="243">
                  <c:v>1933</c:v>
                </c:pt>
                <c:pt idx="244">
                  <c:v>1934</c:v>
                </c:pt>
                <c:pt idx="245">
                  <c:v>1935</c:v>
                </c:pt>
                <c:pt idx="246">
                  <c:v>1936</c:v>
                </c:pt>
                <c:pt idx="247">
                  <c:v>1937</c:v>
                </c:pt>
                <c:pt idx="248">
                  <c:v>1938</c:v>
                </c:pt>
                <c:pt idx="249">
                  <c:v>1939</c:v>
                </c:pt>
                <c:pt idx="250">
                  <c:v>1940</c:v>
                </c:pt>
                <c:pt idx="251">
                  <c:v>1941</c:v>
                </c:pt>
                <c:pt idx="252">
                  <c:v>1942</c:v>
                </c:pt>
                <c:pt idx="253">
                  <c:v>1943</c:v>
                </c:pt>
                <c:pt idx="254">
                  <c:v>1944</c:v>
                </c:pt>
                <c:pt idx="255">
                  <c:v>1945</c:v>
                </c:pt>
                <c:pt idx="256">
                  <c:v>1946</c:v>
                </c:pt>
                <c:pt idx="257">
                  <c:v>1947</c:v>
                </c:pt>
                <c:pt idx="258">
                  <c:v>1948</c:v>
                </c:pt>
                <c:pt idx="259">
                  <c:v>1949</c:v>
                </c:pt>
                <c:pt idx="260">
                  <c:v>1950</c:v>
                </c:pt>
                <c:pt idx="261">
                  <c:v>1951</c:v>
                </c:pt>
                <c:pt idx="262">
                  <c:v>1952</c:v>
                </c:pt>
                <c:pt idx="263">
                  <c:v>1953</c:v>
                </c:pt>
                <c:pt idx="264">
                  <c:v>1954</c:v>
                </c:pt>
                <c:pt idx="265">
                  <c:v>1955</c:v>
                </c:pt>
                <c:pt idx="266">
                  <c:v>1956</c:v>
                </c:pt>
                <c:pt idx="267">
                  <c:v>1957</c:v>
                </c:pt>
                <c:pt idx="268">
                  <c:v>1958</c:v>
                </c:pt>
                <c:pt idx="269">
                  <c:v>1959</c:v>
                </c:pt>
                <c:pt idx="270">
                  <c:v>1960</c:v>
                </c:pt>
                <c:pt idx="271">
                  <c:v>1961</c:v>
                </c:pt>
                <c:pt idx="272">
                  <c:v>1962</c:v>
                </c:pt>
                <c:pt idx="273">
                  <c:v>1963</c:v>
                </c:pt>
                <c:pt idx="274">
                  <c:v>1964</c:v>
                </c:pt>
                <c:pt idx="275">
                  <c:v>1965</c:v>
                </c:pt>
                <c:pt idx="276">
                  <c:v>1966</c:v>
                </c:pt>
                <c:pt idx="277">
                  <c:v>1967</c:v>
                </c:pt>
                <c:pt idx="278">
                  <c:v>1968</c:v>
                </c:pt>
                <c:pt idx="279">
                  <c:v>1969</c:v>
                </c:pt>
                <c:pt idx="280">
                  <c:v>1970</c:v>
                </c:pt>
                <c:pt idx="281">
                  <c:v>1971</c:v>
                </c:pt>
                <c:pt idx="282">
                  <c:v>1972</c:v>
                </c:pt>
                <c:pt idx="283">
                  <c:v>1973</c:v>
                </c:pt>
                <c:pt idx="284">
                  <c:v>1974</c:v>
                </c:pt>
                <c:pt idx="285">
                  <c:v>1975</c:v>
                </c:pt>
                <c:pt idx="286">
                  <c:v>1976</c:v>
                </c:pt>
                <c:pt idx="287">
                  <c:v>1977</c:v>
                </c:pt>
                <c:pt idx="288">
                  <c:v>1978</c:v>
                </c:pt>
                <c:pt idx="289">
                  <c:v>1979</c:v>
                </c:pt>
                <c:pt idx="290">
                  <c:v>1980</c:v>
                </c:pt>
                <c:pt idx="291">
                  <c:v>1981</c:v>
                </c:pt>
                <c:pt idx="292">
                  <c:v>1982</c:v>
                </c:pt>
                <c:pt idx="293">
                  <c:v>1983</c:v>
                </c:pt>
                <c:pt idx="294">
                  <c:v>1984</c:v>
                </c:pt>
                <c:pt idx="295">
                  <c:v>1985</c:v>
                </c:pt>
                <c:pt idx="296">
                  <c:v>1986</c:v>
                </c:pt>
                <c:pt idx="297">
                  <c:v>1987</c:v>
                </c:pt>
                <c:pt idx="298">
                  <c:v>1988</c:v>
                </c:pt>
                <c:pt idx="299">
                  <c:v>1989</c:v>
                </c:pt>
                <c:pt idx="300">
                  <c:v>1990</c:v>
                </c:pt>
                <c:pt idx="301">
                  <c:v>1991</c:v>
                </c:pt>
                <c:pt idx="302">
                  <c:v>1992</c:v>
                </c:pt>
                <c:pt idx="303">
                  <c:v>1993</c:v>
                </c:pt>
                <c:pt idx="304">
                  <c:v>1994</c:v>
                </c:pt>
                <c:pt idx="305">
                  <c:v>1995</c:v>
                </c:pt>
                <c:pt idx="306">
                  <c:v>1996</c:v>
                </c:pt>
                <c:pt idx="307">
                  <c:v>1997</c:v>
                </c:pt>
                <c:pt idx="308">
                  <c:v>1998</c:v>
                </c:pt>
                <c:pt idx="309">
                  <c:v>1999</c:v>
                </c:pt>
                <c:pt idx="310">
                  <c:v>2000</c:v>
                </c:pt>
                <c:pt idx="311">
                  <c:v>2001</c:v>
                </c:pt>
                <c:pt idx="312">
                  <c:v>2002</c:v>
                </c:pt>
                <c:pt idx="313">
                  <c:v>2003</c:v>
                </c:pt>
                <c:pt idx="314">
                  <c:v>2004</c:v>
                </c:pt>
                <c:pt idx="315">
                  <c:v>2005</c:v>
                </c:pt>
                <c:pt idx="316">
                  <c:v>2006</c:v>
                </c:pt>
                <c:pt idx="317">
                  <c:v>2007</c:v>
                </c:pt>
                <c:pt idx="318">
                  <c:v>2008</c:v>
                </c:pt>
                <c:pt idx="319">
                  <c:v>2009</c:v>
                </c:pt>
                <c:pt idx="320">
                  <c:v>2010</c:v>
                </c:pt>
                <c:pt idx="321">
                  <c:v>2011</c:v>
                </c:pt>
                <c:pt idx="322">
                  <c:v>2012</c:v>
                </c:pt>
                <c:pt idx="323">
                  <c:v>2013</c:v>
                </c:pt>
              </c:numCache>
            </c:numRef>
          </c:xVal>
          <c:yVal>
            <c:numRef>
              <c:f>Sheet1!$AT$333:$AT$656</c:f>
              <c:numCache>
                <c:formatCode>General</c:formatCode>
                <c:ptCount val="324"/>
                <c:pt idx="7">
                  <c:v>-20.900708942944309</c:v>
                </c:pt>
                <c:pt idx="8">
                  <c:v>24.714833139038689</c:v>
                </c:pt>
                <c:pt idx="9">
                  <c:v>-22.992397409653002</c:v>
                </c:pt>
                <c:pt idx="10">
                  <c:v>-3.0627896988526313</c:v>
                </c:pt>
                <c:pt idx="11">
                  <c:v>-4.7528739799532715</c:v>
                </c:pt>
                <c:pt idx="12">
                  <c:v>3.7477479487508405</c:v>
                </c:pt>
                <c:pt idx="13">
                  <c:v>22.255007502189315</c:v>
                </c:pt>
                <c:pt idx="14">
                  <c:v>-19.511827801049751</c:v>
                </c:pt>
                <c:pt idx="15">
                  <c:v>-13.772234648401104</c:v>
                </c:pt>
                <c:pt idx="16">
                  <c:v>23.744289690485882</c:v>
                </c:pt>
                <c:pt idx="17">
                  <c:v>-16.918134102330978</c:v>
                </c:pt>
                <c:pt idx="18">
                  <c:v>-2.4436499127068898</c:v>
                </c:pt>
                <c:pt idx="19">
                  <c:v>35.273676518984139</c:v>
                </c:pt>
                <c:pt idx="20">
                  <c:v>-6.4094912455865485</c:v>
                </c:pt>
                <c:pt idx="21">
                  <c:v>20.297187097349962</c:v>
                </c:pt>
                <c:pt idx="22">
                  <c:v>21.066928453098789</c:v>
                </c:pt>
                <c:pt idx="23">
                  <c:v>18.054897061038258</c:v>
                </c:pt>
                <c:pt idx="24">
                  <c:v>-42.988939151388031</c:v>
                </c:pt>
                <c:pt idx="25">
                  <c:v>31.408236232506489</c:v>
                </c:pt>
                <c:pt idx="26">
                  <c:v>-19.628962355185443</c:v>
                </c:pt>
                <c:pt idx="27">
                  <c:v>7.0107819568163885</c:v>
                </c:pt>
                <c:pt idx="28">
                  <c:v>5.6051673071881565</c:v>
                </c:pt>
                <c:pt idx="29">
                  <c:v>-17.303004780205381</c:v>
                </c:pt>
                <c:pt idx="30">
                  <c:v>20.598390236556</c:v>
                </c:pt>
                <c:pt idx="31">
                  <c:v>10.70888716595735</c:v>
                </c:pt>
                <c:pt idx="32">
                  <c:v>-12.132350890501503</c:v>
                </c:pt>
                <c:pt idx="33">
                  <c:v>-31.777488969829491</c:v>
                </c:pt>
                <c:pt idx="34">
                  <c:v>-1.8747106497620933</c:v>
                </c:pt>
                <c:pt idx="35">
                  <c:v>-5.7066839207724227</c:v>
                </c:pt>
                <c:pt idx="36">
                  <c:v>22.250573756988448</c:v>
                </c:pt>
                <c:pt idx="37">
                  <c:v>4.2233886852350571</c:v>
                </c:pt>
                <c:pt idx="38">
                  <c:v>26.751717354717577</c:v>
                </c:pt>
                <c:pt idx="39">
                  <c:v>-0.4195039007862269</c:v>
                </c:pt>
                <c:pt idx="40">
                  <c:v>-2.2530250786824717</c:v>
                </c:pt>
                <c:pt idx="41">
                  <c:v>-25.878685577093776</c:v>
                </c:pt>
                <c:pt idx="42">
                  <c:v>-4.5111621015973524</c:v>
                </c:pt>
                <c:pt idx="43">
                  <c:v>-12.56376789240576</c:v>
                </c:pt>
                <c:pt idx="44">
                  <c:v>21.275415802378706</c:v>
                </c:pt>
                <c:pt idx="45">
                  <c:v>14.40061574745202</c:v>
                </c:pt>
                <c:pt idx="46">
                  <c:v>7.2618075537130506</c:v>
                </c:pt>
                <c:pt idx="47">
                  <c:v>9.5087363589651872</c:v>
                </c:pt>
                <c:pt idx="48">
                  <c:v>-3.6329807081721701</c:v>
                </c:pt>
                <c:pt idx="49">
                  <c:v>17.803322486726856</c:v>
                </c:pt>
                <c:pt idx="50">
                  <c:v>-17.273303212316261</c:v>
                </c:pt>
                <c:pt idx="51">
                  <c:v>-18.461042153707268</c:v>
                </c:pt>
                <c:pt idx="52">
                  <c:v>-17.70954017134763</c:v>
                </c:pt>
                <c:pt idx="53">
                  <c:v>-25.708958255414629</c:v>
                </c:pt>
                <c:pt idx="54">
                  <c:v>9.2899378064939757</c:v>
                </c:pt>
                <c:pt idx="55">
                  <c:v>2.9239432858017591</c:v>
                </c:pt>
                <c:pt idx="56">
                  <c:v>-6.3837970418928593</c:v>
                </c:pt>
                <c:pt idx="57">
                  <c:v>10.801126482232108</c:v>
                </c:pt>
                <c:pt idx="58">
                  <c:v>-15.595520118183911</c:v>
                </c:pt>
                <c:pt idx="59">
                  <c:v>-17.170291270733273</c:v>
                </c:pt>
                <c:pt idx="60">
                  <c:v>-9.1619720795884554</c:v>
                </c:pt>
                <c:pt idx="61">
                  <c:v>28.549014902221014</c:v>
                </c:pt>
                <c:pt idx="62">
                  <c:v>-7.6430118740685407</c:v>
                </c:pt>
                <c:pt idx="63">
                  <c:v>-2.7054735373435821</c:v>
                </c:pt>
                <c:pt idx="64">
                  <c:v>-1.6479108535554254</c:v>
                </c:pt>
                <c:pt idx="65">
                  <c:v>12.76699808100933</c:v>
                </c:pt>
                <c:pt idx="66">
                  <c:v>17.958477549069226</c:v>
                </c:pt>
                <c:pt idx="67">
                  <c:v>3.4803383056127273</c:v>
                </c:pt>
                <c:pt idx="68">
                  <c:v>4.9083089470230599</c:v>
                </c:pt>
                <c:pt idx="69">
                  <c:v>-7.0832529550270857</c:v>
                </c:pt>
                <c:pt idx="70">
                  <c:v>-6.1054476396893751</c:v>
                </c:pt>
                <c:pt idx="71">
                  <c:v>-0.11139120515829838</c:v>
                </c:pt>
                <c:pt idx="72">
                  <c:v>-10.873793007946182</c:v>
                </c:pt>
                <c:pt idx="73">
                  <c:v>24.321715454835978</c:v>
                </c:pt>
                <c:pt idx="74">
                  <c:v>9.8736190265164474</c:v>
                </c:pt>
                <c:pt idx="75">
                  <c:v>-0.76313574852440358</c:v>
                </c:pt>
                <c:pt idx="76">
                  <c:v>-0.75504823148304401</c:v>
                </c:pt>
                <c:pt idx="77">
                  <c:v>19.741721942052649</c:v>
                </c:pt>
                <c:pt idx="78">
                  <c:v>49.661314636519457</c:v>
                </c:pt>
                <c:pt idx="79">
                  <c:v>7.3915972968814065</c:v>
                </c:pt>
                <c:pt idx="80">
                  <c:v>24.517874236764928</c:v>
                </c:pt>
                <c:pt idx="81">
                  <c:v>-14.18576376344088</c:v>
                </c:pt>
                <c:pt idx="82">
                  <c:v>25.243304544963813</c:v>
                </c:pt>
                <c:pt idx="83">
                  <c:v>20.262718886439472</c:v>
                </c:pt>
                <c:pt idx="84">
                  <c:v>25.073621830104397</c:v>
                </c:pt>
                <c:pt idx="85">
                  <c:v>25.132250991593548</c:v>
                </c:pt>
                <c:pt idx="86">
                  <c:v>11.11047043767595</c:v>
                </c:pt>
                <c:pt idx="87">
                  <c:v>4.1682780287828782</c:v>
                </c:pt>
                <c:pt idx="88">
                  <c:v>3.4836954771685611</c:v>
                </c:pt>
                <c:pt idx="89">
                  <c:v>8.1001390579438848</c:v>
                </c:pt>
                <c:pt idx="90">
                  <c:v>-17.403429992924526</c:v>
                </c:pt>
                <c:pt idx="91">
                  <c:v>-16.805385657331904</c:v>
                </c:pt>
                <c:pt idx="92">
                  <c:v>28.608668650455293</c:v>
                </c:pt>
                <c:pt idx="93">
                  <c:v>-5.236992130849532</c:v>
                </c:pt>
                <c:pt idx="94">
                  <c:v>10.124060014162854</c:v>
                </c:pt>
                <c:pt idx="95">
                  <c:v>-8.9653167361507524</c:v>
                </c:pt>
                <c:pt idx="96">
                  <c:v>3.5032610573383214</c:v>
                </c:pt>
                <c:pt idx="97">
                  <c:v>11.118877819771685</c:v>
                </c:pt>
                <c:pt idx="98">
                  <c:v>-23.200367508839509</c:v>
                </c:pt>
                <c:pt idx="99">
                  <c:v>25.576944380558682</c:v>
                </c:pt>
                <c:pt idx="100">
                  <c:v>-2.2076213970111427</c:v>
                </c:pt>
                <c:pt idx="101">
                  <c:v>3.5028569908502578</c:v>
                </c:pt>
                <c:pt idx="102">
                  <c:v>23.299284598226603</c:v>
                </c:pt>
                <c:pt idx="103">
                  <c:v>-11.645259037259857</c:v>
                </c:pt>
                <c:pt idx="104">
                  <c:v>10.165680933293359</c:v>
                </c:pt>
                <c:pt idx="105">
                  <c:v>-0.14775739333151411</c:v>
                </c:pt>
                <c:pt idx="106">
                  <c:v>-16.771465190403418</c:v>
                </c:pt>
                <c:pt idx="107">
                  <c:v>16.848809201294252</c:v>
                </c:pt>
                <c:pt idx="108">
                  <c:v>-1.9097547545867501</c:v>
                </c:pt>
                <c:pt idx="109">
                  <c:v>18.061723460959442</c:v>
                </c:pt>
                <c:pt idx="110">
                  <c:v>-5.1214169294315841</c:v>
                </c:pt>
                <c:pt idx="111">
                  <c:v>-6.8088669088581684</c:v>
                </c:pt>
                <c:pt idx="112">
                  <c:v>-11.181317499557618</c:v>
                </c:pt>
                <c:pt idx="113">
                  <c:v>-15.459750148615374</c:v>
                </c:pt>
                <c:pt idx="114">
                  <c:v>-2.4343508959546165</c:v>
                </c:pt>
                <c:pt idx="115">
                  <c:v>-13.199698207787225</c:v>
                </c:pt>
                <c:pt idx="116">
                  <c:v>3.3566003741188379</c:v>
                </c:pt>
                <c:pt idx="117">
                  <c:v>-5.9215689637565738</c:v>
                </c:pt>
                <c:pt idx="118">
                  <c:v>1.5918753600321602</c:v>
                </c:pt>
                <c:pt idx="119">
                  <c:v>5.0452736992260663</c:v>
                </c:pt>
                <c:pt idx="120">
                  <c:v>7.9911864867187372</c:v>
                </c:pt>
                <c:pt idx="121">
                  <c:v>13.282415969473403</c:v>
                </c:pt>
                <c:pt idx="122">
                  <c:v>7.0343750526008462</c:v>
                </c:pt>
                <c:pt idx="123">
                  <c:v>-8.9784614499969617</c:v>
                </c:pt>
                <c:pt idx="124">
                  <c:v>-9.0075582797066218</c:v>
                </c:pt>
                <c:pt idx="125">
                  <c:v>-10.804351252360872</c:v>
                </c:pt>
                <c:pt idx="126">
                  <c:v>9.5704656013526108</c:v>
                </c:pt>
                <c:pt idx="127">
                  <c:v>1.2918112673919764</c:v>
                </c:pt>
                <c:pt idx="128">
                  <c:v>0.82660873568702742</c:v>
                </c:pt>
                <c:pt idx="129">
                  <c:v>5.697518020031838</c:v>
                </c:pt>
                <c:pt idx="130">
                  <c:v>-4.8352178309300955</c:v>
                </c:pt>
                <c:pt idx="131">
                  <c:v>11.737287441652885</c:v>
                </c:pt>
                <c:pt idx="132">
                  <c:v>0.33192923342809438</c:v>
                </c:pt>
                <c:pt idx="133">
                  <c:v>14.030048349136774</c:v>
                </c:pt>
                <c:pt idx="134">
                  <c:v>13.800695853870021</c:v>
                </c:pt>
                <c:pt idx="135">
                  <c:v>-4.5312637744162565</c:v>
                </c:pt>
                <c:pt idx="136">
                  <c:v>-20.109526667559585</c:v>
                </c:pt>
                <c:pt idx="137">
                  <c:v>2.7882022167711464</c:v>
                </c:pt>
                <c:pt idx="138">
                  <c:v>14.262192904594128</c:v>
                </c:pt>
                <c:pt idx="139">
                  <c:v>-3.8264298606449838</c:v>
                </c:pt>
                <c:pt idx="140">
                  <c:v>11.25302077258223</c:v>
                </c:pt>
                <c:pt idx="141">
                  <c:v>9.0800277988816944</c:v>
                </c:pt>
                <c:pt idx="142">
                  <c:v>-9.8389750244148715</c:v>
                </c:pt>
                <c:pt idx="143">
                  <c:v>-1.7574323047222351</c:v>
                </c:pt>
                <c:pt idx="144">
                  <c:v>-15.349768349578415</c:v>
                </c:pt>
                <c:pt idx="145">
                  <c:v>-1.9095850948944144</c:v>
                </c:pt>
                <c:pt idx="146">
                  <c:v>11.385684098694501</c:v>
                </c:pt>
                <c:pt idx="147">
                  <c:v>-12.38108734539413</c:v>
                </c:pt>
                <c:pt idx="148">
                  <c:v>-1.6276503045550634</c:v>
                </c:pt>
                <c:pt idx="149">
                  <c:v>15.192180804688491</c:v>
                </c:pt>
                <c:pt idx="150">
                  <c:v>-11.740423693341269</c:v>
                </c:pt>
                <c:pt idx="151">
                  <c:v>16.814932373312548</c:v>
                </c:pt>
                <c:pt idx="152">
                  <c:v>-6.6905135295603806</c:v>
                </c:pt>
                <c:pt idx="153">
                  <c:v>4.610993803389996</c:v>
                </c:pt>
                <c:pt idx="154">
                  <c:v>-16.829257649330465</c:v>
                </c:pt>
                <c:pt idx="155">
                  <c:v>0.39107838093746577</c:v>
                </c:pt>
                <c:pt idx="156">
                  <c:v>4.4842421537406594</c:v>
                </c:pt>
                <c:pt idx="157">
                  <c:v>-10.730239024900358</c:v>
                </c:pt>
                <c:pt idx="158">
                  <c:v>18.611383681709192</c:v>
                </c:pt>
                <c:pt idx="159">
                  <c:v>-4.891764639290499</c:v>
                </c:pt>
                <c:pt idx="160">
                  <c:v>-11.957586290538103</c:v>
                </c:pt>
                <c:pt idx="161">
                  <c:v>-12.247450679001865</c:v>
                </c:pt>
                <c:pt idx="162">
                  <c:v>23.501268268041983</c:v>
                </c:pt>
                <c:pt idx="163">
                  <c:v>-7.4782035728572067</c:v>
                </c:pt>
                <c:pt idx="164">
                  <c:v>-20.473410429547354</c:v>
                </c:pt>
                <c:pt idx="165">
                  <c:v>-21.017942682781023</c:v>
                </c:pt>
                <c:pt idx="166">
                  <c:v>-3.928860353708215</c:v>
                </c:pt>
                <c:pt idx="167">
                  <c:v>-9.9707952834122793</c:v>
                </c:pt>
                <c:pt idx="168">
                  <c:v>-14.821049747206501</c:v>
                </c:pt>
                <c:pt idx="169">
                  <c:v>-1.7420553489361172</c:v>
                </c:pt>
                <c:pt idx="170">
                  <c:v>13.059717627194416</c:v>
                </c:pt>
                <c:pt idx="171">
                  <c:v>-1.1598914273137688</c:v>
                </c:pt>
                <c:pt idx="172">
                  <c:v>3.0540874313019706</c:v>
                </c:pt>
                <c:pt idx="173">
                  <c:v>-2.8591610861184926</c:v>
                </c:pt>
                <c:pt idx="174">
                  <c:v>-16.423642387006144</c:v>
                </c:pt>
                <c:pt idx="175">
                  <c:v>-4.9460125899195306</c:v>
                </c:pt>
                <c:pt idx="176">
                  <c:v>11.100316376280295</c:v>
                </c:pt>
                <c:pt idx="177">
                  <c:v>-2.6658565822187681</c:v>
                </c:pt>
                <c:pt idx="178">
                  <c:v>1.7129903012313004</c:v>
                </c:pt>
                <c:pt idx="179">
                  <c:v>2.0759344243213773</c:v>
                </c:pt>
                <c:pt idx="180">
                  <c:v>-18.193366847522043</c:v>
                </c:pt>
                <c:pt idx="181">
                  <c:v>-5.1364902844751175</c:v>
                </c:pt>
                <c:pt idx="182">
                  <c:v>37.630256217513384</c:v>
                </c:pt>
                <c:pt idx="183">
                  <c:v>-6.2843247771034791</c:v>
                </c:pt>
                <c:pt idx="184">
                  <c:v>-5.5106302566115541</c:v>
                </c:pt>
                <c:pt idx="185">
                  <c:v>6.906495569849171</c:v>
                </c:pt>
                <c:pt idx="186">
                  <c:v>13.475887312218495</c:v>
                </c:pt>
                <c:pt idx="187">
                  <c:v>27.528239584825378</c:v>
                </c:pt>
                <c:pt idx="188">
                  <c:v>2.6307259198018649</c:v>
                </c:pt>
                <c:pt idx="189">
                  <c:v>2.451100660187191</c:v>
                </c:pt>
                <c:pt idx="190">
                  <c:v>3.9501852888355513</c:v>
                </c:pt>
                <c:pt idx="191">
                  <c:v>2.5709080349560551</c:v>
                </c:pt>
                <c:pt idx="192">
                  <c:v>20.726082446792756</c:v>
                </c:pt>
                <c:pt idx="193">
                  <c:v>5.3027508352295571</c:v>
                </c:pt>
                <c:pt idx="194">
                  <c:v>-10.029025685547278</c:v>
                </c:pt>
                <c:pt idx="195">
                  <c:v>-5.9638909808903424</c:v>
                </c:pt>
                <c:pt idx="196">
                  <c:v>7.7259818972523577</c:v>
                </c:pt>
                <c:pt idx="197">
                  <c:v>-25.500578313596108</c:v>
                </c:pt>
                <c:pt idx="198">
                  <c:v>-5.4939778720341303</c:v>
                </c:pt>
                <c:pt idx="199">
                  <c:v>-7.9963011439392826</c:v>
                </c:pt>
                <c:pt idx="200">
                  <c:v>-4.1031157555117614</c:v>
                </c:pt>
                <c:pt idx="201">
                  <c:v>3.6578193255363893</c:v>
                </c:pt>
                <c:pt idx="202">
                  <c:v>-2.3301732525214036</c:v>
                </c:pt>
                <c:pt idx="203">
                  <c:v>-12.762235869141225</c:v>
                </c:pt>
                <c:pt idx="204">
                  <c:v>3.1085663760916864</c:v>
                </c:pt>
                <c:pt idx="205">
                  <c:v>-4.9174885690559682</c:v>
                </c:pt>
                <c:pt idx="206">
                  <c:v>-3.4495898685497894</c:v>
                </c:pt>
                <c:pt idx="207">
                  <c:v>-2.9705853471093215</c:v>
                </c:pt>
                <c:pt idx="208">
                  <c:v>-8.703442616453712</c:v>
                </c:pt>
                <c:pt idx="209">
                  <c:v>-4.2057469294305152</c:v>
                </c:pt>
                <c:pt idx="210">
                  <c:v>9.5535194511276345</c:v>
                </c:pt>
                <c:pt idx="211">
                  <c:v>-9.714443048269322</c:v>
                </c:pt>
                <c:pt idx="212">
                  <c:v>-15.120548214121193</c:v>
                </c:pt>
                <c:pt idx="213">
                  <c:v>26.029611641967168</c:v>
                </c:pt>
                <c:pt idx="214">
                  <c:v>-10.147805941776568</c:v>
                </c:pt>
                <c:pt idx="215">
                  <c:v>-12.343531233102876</c:v>
                </c:pt>
                <c:pt idx="216">
                  <c:v>1.0032226809949798</c:v>
                </c:pt>
                <c:pt idx="217">
                  <c:v>1.2838719776591776</c:v>
                </c:pt>
                <c:pt idx="218">
                  <c:v>-6.8113050572295748</c:v>
                </c:pt>
                <c:pt idx="219">
                  <c:v>1.8371983625609316</c:v>
                </c:pt>
                <c:pt idx="220">
                  <c:v>6.1304257513135481</c:v>
                </c:pt>
                <c:pt idx="221">
                  <c:v>-6.5913043161988005</c:v>
                </c:pt>
                <c:pt idx="222">
                  <c:v>15.640411419818394</c:v>
                </c:pt>
                <c:pt idx="223">
                  <c:v>-7.1184758007005202</c:v>
                </c:pt>
                <c:pt idx="224">
                  <c:v>2.6506527823626578</c:v>
                </c:pt>
                <c:pt idx="225">
                  <c:v>2.9121301476181678</c:v>
                </c:pt>
                <c:pt idx="226">
                  <c:v>12.39899687964753</c:v>
                </c:pt>
                <c:pt idx="227">
                  <c:v>-2.3892026432498126</c:v>
                </c:pt>
                <c:pt idx="228">
                  <c:v>6.4027724562345156</c:v>
                </c:pt>
                <c:pt idx="229">
                  <c:v>-0.43406213277049421</c:v>
                </c:pt>
                <c:pt idx="230">
                  <c:v>5.0670528445421112</c:v>
                </c:pt>
                <c:pt idx="231">
                  <c:v>-21.458053838598573</c:v>
                </c:pt>
                <c:pt idx="232">
                  <c:v>-0.58803128156481543</c:v>
                </c:pt>
                <c:pt idx="233">
                  <c:v>13.656275476016628</c:v>
                </c:pt>
                <c:pt idx="234">
                  <c:v>13.132384478200407</c:v>
                </c:pt>
                <c:pt idx="235">
                  <c:v>1.4046780192167967</c:v>
                </c:pt>
                <c:pt idx="236">
                  <c:v>3.634537153603921</c:v>
                </c:pt>
                <c:pt idx="237">
                  <c:v>17.024289552219802</c:v>
                </c:pt>
                <c:pt idx="238">
                  <c:v>14.163800969393725</c:v>
                </c:pt>
                <c:pt idx="239">
                  <c:v>-1.3633411395275414</c:v>
                </c:pt>
                <c:pt idx="240">
                  <c:v>12.599286324023877</c:v>
                </c:pt>
                <c:pt idx="241">
                  <c:v>7.4793510711767262</c:v>
                </c:pt>
                <c:pt idx="242">
                  <c:v>1.2651414620192607</c:v>
                </c:pt>
                <c:pt idx="243">
                  <c:v>-20.309826663224058</c:v>
                </c:pt>
                <c:pt idx="244">
                  <c:v>-1.8845727272267683</c:v>
                </c:pt>
                <c:pt idx="245">
                  <c:v>8.6757083971214755</c:v>
                </c:pt>
                <c:pt idx="246">
                  <c:v>2.0348850551558586</c:v>
                </c:pt>
                <c:pt idx="247">
                  <c:v>1.5852255573120517</c:v>
                </c:pt>
                <c:pt idx="248">
                  <c:v>5.6575275159154002</c:v>
                </c:pt>
                <c:pt idx="249">
                  <c:v>4.5590883249437226</c:v>
                </c:pt>
                <c:pt idx="250">
                  <c:v>2.1054878275996995</c:v>
                </c:pt>
                <c:pt idx="251">
                  <c:v>-6.2460936342516185</c:v>
                </c:pt>
                <c:pt idx="252">
                  <c:v>-4.4499384757437825</c:v>
                </c:pt>
                <c:pt idx="253">
                  <c:v>-4.881211224412116</c:v>
                </c:pt>
                <c:pt idx="254">
                  <c:v>1.1260555063453372</c:v>
                </c:pt>
                <c:pt idx="255">
                  <c:v>-5.5470675672003056</c:v>
                </c:pt>
                <c:pt idx="256">
                  <c:v>8.1743647901890313</c:v>
                </c:pt>
                <c:pt idx="257">
                  <c:v>-6.3923185407509777</c:v>
                </c:pt>
                <c:pt idx="258">
                  <c:v>8.4593121382805094</c:v>
                </c:pt>
                <c:pt idx="259">
                  <c:v>-7.3840578904631879</c:v>
                </c:pt>
                <c:pt idx="260">
                  <c:v>11.887496303606369</c:v>
                </c:pt>
                <c:pt idx="261">
                  <c:v>11.583651515819735</c:v>
                </c:pt>
                <c:pt idx="262">
                  <c:v>-4.3662583750079804</c:v>
                </c:pt>
                <c:pt idx="263">
                  <c:v>-13.725718698755022</c:v>
                </c:pt>
                <c:pt idx="264">
                  <c:v>21.094885108162988</c:v>
                </c:pt>
                <c:pt idx="265">
                  <c:v>-16.228089485940057</c:v>
                </c:pt>
                <c:pt idx="266">
                  <c:v>-1.8386224806287323</c:v>
                </c:pt>
                <c:pt idx="267">
                  <c:v>0.91849631382704688</c:v>
                </c:pt>
                <c:pt idx="268">
                  <c:v>11.717960175429873</c:v>
                </c:pt>
                <c:pt idx="269">
                  <c:v>-11.449194073973604</c:v>
                </c:pt>
                <c:pt idx="270">
                  <c:v>19.479392870111877</c:v>
                </c:pt>
                <c:pt idx="271">
                  <c:v>1.0538275857116031</c:v>
                </c:pt>
                <c:pt idx="272">
                  <c:v>-6.3243082342110402</c:v>
                </c:pt>
                <c:pt idx="273">
                  <c:v>-4.0781748027171014</c:v>
                </c:pt>
                <c:pt idx="274">
                  <c:v>-14.952977702170378</c:v>
                </c:pt>
                <c:pt idx="275">
                  <c:v>8.4730417390752972</c:v>
                </c:pt>
                <c:pt idx="276">
                  <c:v>12.636538929586539</c:v>
                </c:pt>
                <c:pt idx="277">
                  <c:v>8.5122878163140445</c:v>
                </c:pt>
                <c:pt idx="278">
                  <c:v>5.1387845294032486</c:v>
                </c:pt>
                <c:pt idx="279">
                  <c:v>-1.8824399175457767</c:v>
                </c:pt>
                <c:pt idx="280">
                  <c:v>4.1222472877036367</c:v>
                </c:pt>
                <c:pt idx="281">
                  <c:v>-11.774844381068807</c:v>
                </c:pt>
                <c:pt idx="282">
                  <c:v>-11.08624017894714</c:v>
                </c:pt>
                <c:pt idx="283">
                  <c:v>-14.275066689134533</c:v>
                </c:pt>
                <c:pt idx="284">
                  <c:v>6.2700811289915572</c:v>
                </c:pt>
                <c:pt idx="285">
                  <c:v>-15.563791773331761</c:v>
                </c:pt>
                <c:pt idx="286">
                  <c:v>-10.321153990240397</c:v>
                </c:pt>
                <c:pt idx="287">
                  <c:v>2.0059442650603132</c:v>
                </c:pt>
                <c:pt idx="288">
                  <c:v>3.3604204496139586E-2</c:v>
                </c:pt>
                <c:pt idx="289">
                  <c:v>9.5357890982886779</c:v>
                </c:pt>
                <c:pt idx="290">
                  <c:v>8.1968604468734796</c:v>
                </c:pt>
                <c:pt idx="291">
                  <c:v>8.600279154437338</c:v>
                </c:pt>
                <c:pt idx="292">
                  <c:v>8.6048732529340572</c:v>
                </c:pt>
                <c:pt idx="293">
                  <c:v>-2.6034847148583107</c:v>
                </c:pt>
                <c:pt idx="294">
                  <c:v>1.4040838728981033</c:v>
                </c:pt>
                <c:pt idx="295">
                  <c:v>2.5468861069203719</c:v>
                </c:pt>
                <c:pt idx="296">
                  <c:v>8.4410874059804755</c:v>
                </c:pt>
                <c:pt idx="297">
                  <c:v>3.6624639377836896</c:v>
                </c:pt>
                <c:pt idx="298">
                  <c:v>7.1119761242364383</c:v>
                </c:pt>
                <c:pt idx="299">
                  <c:v>-9.9175383111721427</c:v>
                </c:pt>
                <c:pt idx="300">
                  <c:v>-0.18499110732379667</c:v>
                </c:pt>
                <c:pt idx="301">
                  <c:v>-9.5389202552868539</c:v>
                </c:pt>
                <c:pt idx="302">
                  <c:v>11.348575691971254</c:v>
                </c:pt>
                <c:pt idx="303">
                  <c:v>8.1842273021138805</c:v>
                </c:pt>
                <c:pt idx="304">
                  <c:v>9.6784620847734679</c:v>
                </c:pt>
                <c:pt idx="305">
                  <c:v>-4.7406279822426391</c:v>
                </c:pt>
                <c:pt idx="306">
                  <c:v>-11.930539695429363</c:v>
                </c:pt>
                <c:pt idx="307">
                  <c:v>1.8197904909718905</c:v>
                </c:pt>
                <c:pt idx="308">
                  <c:v>19.572128863651812</c:v>
                </c:pt>
                <c:pt idx="309">
                  <c:v>7.883443577690942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-24.577205317793968</c:v>
                </c:pt>
                <c:pt idx="314">
                  <c:v>-1.1661542023178404</c:v>
                </c:pt>
                <c:pt idx="315">
                  <c:v>-1.1078813933090417</c:v>
                </c:pt>
                <c:pt idx="316">
                  <c:v>-9.347886425470481</c:v>
                </c:pt>
                <c:pt idx="317">
                  <c:v>14.213534837209803</c:v>
                </c:pt>
                <c:pt idx="318">
                  <c:v>3.379187983344504</c:v>
                </c:pt>
                <c:pt idx="319">
                  <c:v>20.86508638063296</c:v>
                </c:pt>
                <c:pt idx="320">
                  <c:v>-14.367273384864093</c:v>
                </c:pt>
                <c:pt idx="321">
                  <c:v>6.4945742797309878</c:v>
                </c:pt>
                <c:pt idx="322">
                  <c:v>7.0586262041663224</c:v>
                </c:pt>
                <c:pt idx="323">
                  <c:v>-5.5529987885177672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0F-4012-A698-6820C9371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7888"/>
        <c:axId val="163719424"/>
      </c:scatterChart>
      <c:valAx>
        <c:axId val="163717888"/>
        <c:scaling>
          <c:orientation val="minMax"/>
          <c:max val="2015"/>
          <c:min val="17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3719424"/>
        <c:crossesAt val="-100"/>
        <c:crossBetween val="midCat"/>
        <c:majorUnit val="50"/>
      </c:valAx>
      <c:valAx>
        <c:axId val="163719424"/>
        <c:scaling>
          <c:orientation val="minMax"/>
          <c:max val="100"/>
          <c:min val="-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CA">
                    <a:solidFill>
                      <a:schemeClr val="tx2"/>
                    </a:solidFill>
                  </a:rPr>
                  <a:t>% Precipitation Chnage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3717888"/>
        <c:crosses val="autoZero"/>
        <c:crossBetween val="midCat"/>
        <c:majorUnit val="50"/>
      </c:valAx>
      <c:spPr>
        <a:ln>
          <a:solidFill>
            <a:srgbClr val="232323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37"/>
            <a:ext cx="3035102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algn="l" defTabSz="970786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299" y="-1537"/>
            <a:ext cx="3035101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algn="r" defTabSz="970786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1"/>
            <a:ext cx="3035102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algn="l" defTabSz="970786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299" y="8829121"/>
            <a:ext cx="3035101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algn="r" defTabSz="970141">
              <a:defRPr sz="1000" i="1">
                <a:solidFill>
                  <a:schemeClr val="tx1"/>
                </a:solidFill>
              </a:defRPr>
            </a:lvl1pPr>
          </a:lstStyle>
          <a:p>
            <a:fld id="{DCA3D042-E5D9-40F3-B576-272598B3B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37"/>
            <a:ext cx="3035102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algn="l" defTabSz="808989">
              <a:lnSpc>
                <a:spcPct val="100000"/>
              </a:lnSpc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299" y="-1537"/>
            <a:ext cx="3035101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algn="r" defTabSz="808989">
              <a:lnSpc>
                <a:spcPct val="100000"/>
              </a:lnSpc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21"/>
            <a:ext cx="3035102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algn="l" defTabSz="808989">
              <a:lnSpc>
                <a:spcPct val="100000"/>
              </a:lnSpc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299" y="8829121"/>
            <a:ext cx="3035101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algn="r" defTabSz="807941">
              <a:defRPr sz="10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1401BC3-BDE7-4419-9A19-908B41E80B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9"/>
            <a:ext cx="5139134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7" tIns="48241" rIns="94877" bIns="48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 style de texte du masque</a:t>
            </a:r>
          </a:p>
          <a:p>
            <a:pPr lvl="0"/>
            <a:r>
              <a:rPr lang="en-US" noProof="0"/>
              <a:t>Second niveau</a:t>
            </a:r>
          </a:p>
          <a:p>
            <a:pPr lvl="0"/>
            <a:r>
              <a:rPr lang="en-US" noProof="0"/>
              <a:t>Troisième niveau</a:t>
            </a:r>
          </a:p>
          <a:p>
            <a:pPr lvl="0"/>
            <a:r>
              <a:rPr lang="en-US" noProof="0"/>
              <a:t>Quatrième niveau</a:t>
            </a:r>
          </a:p>
          <a:p>
            <a:pPr lvl="0"/>
            <a:r>
              <a:rPr lang="en-US" noProof="0"/>
              <a:t>Cinquième niveau</a:t>
            </a:r>
          </a:p>
        </p:txBody>
      </p:sp>
      <p:sp>
        <p:nvSpPr>
          <p:cNvPr id="4711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604838"/>
            <a:ext cx="4597400" cy="3671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1BC3-BDE7-4419-9A19-908B41E80B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82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1BC3-BDE7-4419-9A19-908B41E80B2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5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88" y="2357438"/>
            <a:ext cx="8083550" cy="162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163" y="4300538"/>
            <a:ext cx="6656387" cy="1939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2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3213"/>
            <a:ext cx="8558213" cy="12652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1771650"/>
            <a:ext cx="8558213" cy="5008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35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3213"/>
            <a:ext cx="2138363" cy="6477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303213"/>
            <a:ext cx="6267450" cy="6477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31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6250" y="303213"/>
            <a:ext cx="8558213" cy="647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72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3213"/>
            <a:ext cx="8558213" cy="12652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771650"/>
            <a:ext cx="8558213" cy="5008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62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4876800"/>
            <a:ext cx="8083550" cy="15081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888" y="3216275"/>
            <a:ext cx="8083550" cy="1660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58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3213"/>
            <a:ext cx="8558213" cy="12652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771650"/>
            <a:ext cx="4202113" cy="5008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763" y="1771650"/>
            <a:ext cx="4203700" cy="5008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42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3213"/>
            <a:ext cx="8558213" cy="1265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698625"/>
            <a:ext cx="4200525" cy="708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" y="2406650"/>
            <a:ext cx="4200525" cy="4373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0763" y="1698625"/>
            <a:ext cx="4203700" cy="708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0763" y="2406650"/>
            <a:ext cx="4203700" cy="4373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34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3213"/>
            <a:ext cx="8558213" cy="12652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56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7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1625"/>
            <a:ext cx="3127375" cy="1285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925" y="301625"/>
            <a:ext cx="5316538" cy="6478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" y="1587500"/>
            <a:ext cx="3127375" cy="519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5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725" y="5313363"/>
            <a:ext cx="5705475" cy="6270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3725" y="677863"/>
            <a:ext cx="5705475" cy="4554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3725" y="5940425"/>
            <a:ext cx="5705475" cy="89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-3175"/>
            <a:ext cx="9509125" cy="75930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en-CA" altLang="en-US"/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227013" y="152400"/>
            <a:ext cx="9080500" cy="729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2pPr>
      <a:lvl3pPr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3pPr>
      <a:lvl4pPr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4pPr>
      <a:lvl5pPr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5pPr>
      <a:lvl6pPr marL="457200"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6pPr>
      <a:lvl7pPr marL="914400"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7pPr>
      <a:lvl8pPr marL="1371600"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8pPr>
      <a:lvl9pPr marL="1828800" algn="ctr" defTabSz="9461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Book Antiqua" pitchFamily="18" charset="0"/>
        </a:defRPr>
      </a:lvl9pPr>
    </p:titleStyle>
    <p:bodyStyle>
      <a:lvl1pPr marL="354013" indent="-354013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defTabSz="946150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</a:defRPr>
      </a:lvl2pPr>
      <a:lvl3pPr marL="1182688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</a:defRPr>
      </a:lvl3pPr>
      <a:lvl4pPr marL="1616075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49463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700">
          <a:solidFill>
            <a:schemeClr val="tx1"/>
          </a:solidFill>
          <a:latin typeface="+mn-lt"/>
        </a:defRPr>
      </a:lvl5pPr>
      <a:lvl6pPr marL="2506663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700">
          <a:solidFill>
            <a:schemeClr val="tx1"/>
          </a:solidFill>
          <a:latin typeface="+mn-lt"/>
        </a:defRPr>
      </a:lvl6pPr>
      <a:lvl7pPr marL="2963863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700">
          <a:solidFill>
            <a:schemeClr val="tx1"/>
          </a:solidFill>
          <a:latin typeface="+mn-lt"/>
        </a:defRPr>
      </a:lvl7pPr>
      <a:lvl8pPr marL="3421063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700">
          <a:solidFill>
            <a:schemeClr val="tx1"/>
          </a:solidFill>
          <a:latin typeface="+mn-lt"/>
        </a:defRPr>
      </a:lvl8pPr>
      <a:lvl9pPr marL="3878263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225425" y="239713"/>
            <a:ext cx="9067865" cy="86054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en-US" sz="12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</a:rPr>
              <a:t>  Does Science Support Net Zero Policies? </a:t>
            </a:r>
          </a:p>
          <a:p>
            <a:pPr marL="457200" indent="-457200" algn="ctr">
              <a:defRPr/>
            </a:pPr>
            <a:endParaRPr lang="en-US" sz="1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Muskoka Huntsville Talk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May 28, 2024</a:t>
            </a:r>
          </a:p>
          <a:p>
            <a:pPr algn="ctr">
              <a:defRPr/>
            </a:pPr>
            <a:endParaRPr lang="en-US" sz="2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</a:rPr>
              <a:t>					W. A. van Wijngaarden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</a:rPr>
              <a:t>  					     Physics Dept., York University</a:t>
            </a:r>
          </a:p>
          <a:p>
            <a:pPr algn="ctr">
              <a:defRPr/>
            </a:pPr>
            <a:endParaRPr lang="en-US" sz="2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</a:rPr>
              <a:t>					Toronto, Canada</a:t>
            </a:r>
          </a:p>
          <a:p>
            <a:pPr algn="ctr"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		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sz="1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www.wvanwijngaarden.info.yorku.ca</a:t>
            </a:r>
          </a:p>
          <a:p>
            <a:pPr algn="ctr">
              <a:defRPr/>
            </a:pPr>
            <a:endParaRPr lang="en-US" sz="1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			</a:t>
            </a:r>
            <a:endParaRPr lang="en-US" sz="7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CE0D8-03A1-42C8-8347-1F75B685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0" y="3268810"/>
            <a:ext cx="3551878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5"/>
          <p:cNvGrpSpPr>
            <a:grpSpLocks/>
          </p:cNvGrpSpPr>
          <p:nvPr/>
        </p:nvGrpSpPr>
        <p:grpSpPr bwMode="auto">
          <a:xfrm>
            <a:off x="242888" y="1093329"/>
            <a:ext cx="9059862" cy="74612"/>
            <a:chOff x="4" y="695"/>
            <a:chExt cx="5745" cy="46"/>
          </a:xfrm>
        </p:grpSpPr>
        <p:sp>
          <p:nvSpPr>
            <p:cNvPr id="30736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0737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22250" y="146826"/>
            <a:ext cx="9072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Arctic Sea Ice</a:t>
            </a:r>
          </a:p>
          <a:p>
            <a:pPr algn="ctr"/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National Snow &amp; Ice Data Center nsidc.org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49763" y="4179888"/>
          <a:ext cx="6096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5151" y="4491428"/>
            <a:ext cx="8248261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 ice decreased during 1979-2024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Sept. ice stable for 2007 – 2023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TextBox 2"/>
          <p:cNvSpPr txBox="1">
            <a:spLocks noChangeArrowheads="1"/>
          </p:cNvSpPr>
          <p:nvPr/>
        </p:nvSpPr>
        <p:spPr bwMode="auto">
          <a:xfrm>
            <a:off x="382556" y="5644590"/>
            <a:ext cx="87709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Expedition sailed as far north as 81</a:t>
            </a:r>
            <a:r>
              <a:rPr lang="en-US" altLang="en-US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29’ in ice-free  water.  Arctic is not recognizable with region of previous 50 years.  Glaciers have been replaced by mounds of earth &amp; stones.  Great shoals of fish have disappeared &amp; seal population has diminished…..  </a:t>
            </a:r>
          </a:p>
          <a:p>
            <a:pPr algn="r"/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G. N.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Ifft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“The Changing Arctic”, Monthly Weather Review, 589.   </a:t>
            </a:r>
            <a:endParaRPr lang="en-CA" alt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D3E532C-97FC-4189-8B8E-E1B05FE44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672372"/>
              </p:ext>
            </p:extLst>
          </p:nvPr>
        </p:nvGraphicFramePr>
        <p:xfrm>
          <a:off x="888570" y="1411046"/>
          <a:ext cx="71732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110D4-B54F-4219-8AE2-2059890A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9" y="1033193"/>
            <a:ext cx="8869013" cy="6344535"/>
          </a:xfrm>
          <a:prstGeom prst="rect">
            <a:avLst/>
          </a:prstGeom>
        </p:spPr>
      </p:pic>
      <p:grpSp>
        <p:nvGrpSpPr>
          <p:cNvPr id="4" name="Group 25">
            <a:extLst>
              <a:ext uri="{FF2B5EF4-FFF2-40B4-BE49-F238E27FC236}">
                <a16:creationId xmlns:a16="http://schemas.microsoft.com/office/drawing/2014/main" id="{F07C8066-F6A2-4FBC-B86A-A2A603D6B4C8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869385"/>
            <a:ext cx="9059862" cy="74612"/>
            <a:chOff x="4" y="695"/>
            <a:chExt cx="5745" cy="46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AD280EEC-F75C-47BF-86F5-90581767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B6A75844-3B0D-4DD9-88ED-33DC6BCC5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EC544632-4C0B-4E23-87F6-780608AA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46826"/>
            <a:ext cx="9072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Glacier Bay, Alaska</a:t>
            </a:r>
            <a:endParaRPr lang="en-US" altLang="en-US" sz="1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38515E-A65A-4D0E-8BAE-4B59AA7471DA}"/>
              </a:ext>
            </a:extLst>
          </p:cNvPr>
          <p:cNvCxnSpPr>
            <a:cxnSpLocks/>
          </p:cNvCxnSpPr>
          <p:nvPr/>
        </p:nvCxnSpPr>
        <p:spPr bwMode="auto">
          <a:xfrm>
            <a:off x="3396344" y="1583698"/>
            <a:ext cx="5691673" cy="0"/>
          </a:xfrm>
          <a:prstGeom prst="straightConnector1">
            <a:avLst/>
          </a:prstGeom>
          <a:noFill/>
          <a:ln w="53975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DFECE5-4140-4168-A829-1C8CDF7DD0D2}"/>
              </a:ext>
            </a:extLst>
          </p:cNvPr>
          <p:cNvSpPr txBox="1"/>
          <p:nvPr/>
        </p:nvSpPr>
        <p:spPr>
          <a:xfrm>
            <a:off x="4506687" y="1080231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100 km</a:t>
            </a:r>
          </a:p>
        </p:txBody>
      </p:sp>
    </p:spTree>
    <p:extLst>
      <p:ext uri="{BB962C8B-B14F-4D97-AF65-F5344CB8AC3E}">
        <p14:creationId xmlns:p14="http://schemas.microsoft.com/office/powerpoint/2010/main" val="78617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25"/>
          <p:cNvGrpSpPr>
            <a:grpSpLocks/>
          </p:cNvGrpSpPr>
          <p:nvPr/>
        </p:nvGrpSpPr>
        <p:grpSpPr bwMode="auto">
          <a:xfrm>
            <a:off x="236538" y="811740"/>
            <a:ext cx="9059862" cy="74613"/>
            <a:chOff x="4" y="695"/>
            <a:chExt cx="5745" cy="46"/>
          </a:xfrm>
        </p:grpSpPr>
        <p:sp>
          <p:nvSpPr>
            <p:cNvPr id="31755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1756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2250" y="184150"/>
            <a:ext cx="90725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400" b="1" dirty="0">
                <a:solidFill>
                  <a:schemeClr val="tx2"/>
                </a:solidFill>
                <a:latin typeface="Times New Roman" pitchFamily="18" charset="0"/>
              </a:rPr>
              <a:t>Sea Level Rise &amp; the Netherlands</a:t>
            </a:r>
            <a:endParaRPr lang="en-US" alt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304119" y="927907"/>
            <a:ext cx="1168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500 BC</a:t>
            </a: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 flipH="1">
            <a:off x="5046663" y="1447800"/>
            <a:ext cx="279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 flipH="1">
            <a:off x="5062538" y="5164138"/>
            <a:ext cx="2794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4319911" y="942442"/>
            <a:ext cx="1651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TODAY</a:t>
            </a: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35" y="920416"/>
            <a:ext cx="2808000" cy="33840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5" y="941267"/>
            <a:ext cx="3204000" cy="51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7E7C5-A47E-44A7-B551-983393C0B057}"/>
              </a:ext>
            </a:extLst>
          </p:cNvPr>
          <p:cNvSpPr txBox="1"/>
          <p:nvPr/>
        </p:nvSpPr>
        <p:spPr>
          <a:xfrm>
            <a:off x="5626359" y="4327637"/>
            <a:ext cx="3668454" cy="1998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74A30-13E5-47D2-B70E-20DC49A8F837}"/>
              </a:ext>
            </a:extLst>
          </p:cNvPr>
          <p:cNvGrpSpPr/>
          <p:nvPr/>
        </p:nvGrpSpPr>
        <p:grpSpPr>
          <a:xfrm>
            <a:off x="644636" y="4212344"/>
            <a:ext cx="8255265" cy="3240000"/>
            <a:chOff x="-469789" y="4231394"/>
            <a:chExt cx="8255265" cy="3240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191FE44-0714-4A4F-B5C3-DE568ABC90C1}"/>
                </a:ext>
              </a:extLst>
            </p:cNvPr>
            <p:cNvGrpSpPr/>
            <p:nvPr/>
          </p:nvGrpSpPr>
          <p:grpSpPr>
            <a:xfrm>
              <a:off x="-469789" y="4231394"/>
              <a:ext cx="8026766" cy="3240000"/>
              <a:chOff x="4826111" y="4231394"/>
              <a:chExt cx="8026766" cy="324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50CBFEF-D5A4-4E24-806B-82DDB30A3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2832" y="4231394"/>
                <a:ext cx="7860045" cy="3240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7625D-0770-429E-97E4-8D1D617F332D}"/>
                  </a:ext>
                </a:extLst>
              </p:cNvPr>
              <p:cNvSpPr txBox="1"/>
              <p:nvPr/>
            </p:nvSpPr>
            <p:spPr>
              <a:xfrm>
                <a:off x="5742301" y="5144240"/>
                <a:ext cx="252024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= +1.47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 0.13 mm/</a:t>
                </a:r>
                <a:r>
                  <a:rPr lang="en-US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yr</a:t>
                </a:r>
                <a:endParaRPr lang="en-CA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A012D1-A5C2-4F76-8604-6E9848F9D8D6}"/>
                  </a:ext>
                </a:extLst>
              </p:cNvPr>
              <p:cNvSpPr txBox="1"/>
              <p:nvPr/>
            </p:nvSpPr>
            <p:spPr>
              <a:xfrm>
                <a:off x="5439066" y="4701263"/>
                <a:ext cx="68298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en-US" sz="1800" dirty="0">
                    <a:solidFill>
                      <a:schemeClr val="tx2"/>
                    </a:solidFill>
                    <a:latin typeface="Times New Roman" pitchFamily="18" charset="0"/>
                  </a:rPr>
                  <a:t>Harlingen, Netherlands, NOAA 150-021, psmsl.org, courtesy D. Burton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5DB0E-A2A1-4B6F-9F90-EF534E6C056D}"/>
                  </a:ext>
                </a:extLst>
              </p:cNvPr>
              <p:cNvSpPr txBox="1"/>
              <p:nvPr/>
            </p:nvSpPr>
            <p:spPr>
              <a:xfrm rot="16200000">
                <a:off x="3981970" y="5743168"/>
                <a:ext cx="19960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Sea Level (meters)</a:t>
                </a:r>
                <a:endParaRPr lang="en-CA" sz="1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29AB62-2054-4FF5-90C0-F0A23BE3C3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0573" y="5423782"/>
              <a:ext cx="640981" cy="39952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086826-CAC6-4231-B01A-AFA70D270F47}"/>
                </a:ext>
              </a:extLst>
            </p:cNvPr>
            <p:cNvSpPr txBox="1"/>
            <p:nvPr/>
          </p:nvSpPr>
          <p:spPr>
            <a:xfrm rot="16200000">
              <a:off x="6596689" y="5657099"/>
              <a:ext cx="20697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sz="14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Concentration (ppm)</a:t>
              </a:r>
              <a:endParaRPr lang="en-C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B770CD-E152-45C8-808A-2A20F00EC2CB}"/>
              </a:ext>
            </a:extLst>
          </p:cNvPr>
          <p:cNvSpPr txBox="1"/>
          <p:nvPr/>
        </p:nvSpPr>
        <p:spPr>
          <a:xfrm>
            <a:off x="238125" y="4194969"/>
            <a:ext cx="90171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28554271"/>
              </p:ext>
            </p:extLst>
          </p:nvPr>
        </p:nvGraphicFramePr>
        <p:xfrm>
          <a:off x="187633" y="5115363"/>
          <a:ext cx="4640006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80931421"/>
              </p:ext>
            </p:extLst>
          </p:nvPr>
        </p:nvGraphicFramePr>
        <p:xfrm>
          <a:off x="4812327" y="1906195"/>
          <a:ext cx="4572000" cy="253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00643402"/>
              </p:ext>
            </p:extLst>
          </p:nvPr>
        </p:nvGraphicFramePr>
        <p:xfrm>
          <a:off x="4788309" y="5067430"/>
          <a:ext cx="4414684" cy="230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228600" y="1329426"/>
            <a:ext cx="9059863" cy="74613"/>
            <a:chOff x="4" y="695"/>
            <a:chExt cx="5745" cy="46"/>
          </a:xfrm>
        </p:grpSpPr>
        <p:sp>
          <p:nvSpPr>
            <p:cNvPr id="35849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5850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222250" y="48374"/>
            <a:ext cx="90725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Precipitation Change relative to 1961-90</a:t>
            </a:r>
          </a:p>
          <a:p>
            <a:pPr algn="ctr"/>
            <a:r>
              <a:rPr lang="en-US" altLang="en-US" sz="1800" dirty="0" err="1">
                <a:solidFill>
                  <a:schemeClr val="tx2"/>
                </a:solidFill>
                <a:latin typeface="Times New Roman" pitchFamily="18" charset="0"/>
              </a:rPr>
              <a:t>WvW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 &amp; A. Syed, J. Hydrology </a:t>
            </a:r>
            <a:r>
              <a:rPr lang="en-US" altLang="en-US" sz="1800" b="1" dirty="0">
                <a:solidFill>
                  <a:schemeClr val="tx2"/>
                </a:solidFill>
                <a:latin typeface="Times New Roman" pitchFamily="18" charset="0"/>
              </a:rPr>
              <a:t>531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, 1020 (2016)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Red = moving 5 year average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600075" y="1544127"/>
            <a:ext cx="78517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  <a:buFontTx/>
              <a:buAutoNum type="alphaLcParenR"/>
            </a:pP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United Kingdom			b) India/Pakistan</a:t>
            </a: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AutoNum type="alphaLcParenR"/>
            </a:pP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Lower 48 US				d) California</a:t>
            </a:r>
            <a:endParaRPr lang="en-CA" alt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02963377"/>
              </p:ext>
            </p:extLst>
          </p:nvPr>
        </p:nvGraphicFramePr>
        <p:xfrm>
          <a:off x="167149" y="1932006"/>
          <a:ext cx="4572000" cy="257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92125" y="178541"/>
            <a:ext cx="8558213" cy="980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Canadian Wildfires</a:t>
            </a:r>
            <a:br>
              <a:rPr lang="en-US" alt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National Forestry Database, www.nfdp.ccfm.org/data/graphs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EFCCE-E8F2-457D-9C27-D04B003DF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0" y="1178499"/>
            <a:ext cx="5822301" cy="6263528"/>
          </a:xfrm>
          <a:prstGeom prst="rect">
            <a:avLst/>
          </a:prstGeom>
        </p:spPr>
      </p:pic>
      <p:grpSp>
        <p:nvGrpSpPr>
          <p:cNvPr id="36868" name="Group 25"/>
          <p:cNvGrpSpPr>
            <a:grpSpLocks/>
          </p:cNvGrpSpPr>
          <p:nvPr/>
        </p:nvGrpSpPr>
        <p:grpSpPr bwMode="auto">
          <a:xfrm>
            <a:off x="241300" y="1082635"/>
            <a:ext cx="9059863" cy="74612"/>
            <a:chOff x="4" y="695"/>
            <a:chExt cx="5745" cy="46"/>
          </a:xfrm>
        </p:grpSpPr>
        <p:sp>
          <p:nvSpPr>
            <p:cNvPr id="36869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6870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5"/>
          <p:cNvGrpSpPr>
            <a:grpSpLocks/>
          </p:cNvGrpSpPr>
          <p:nvPr/>
        </p:nvGrpSpPr>
        <p:grpSpPr bwMode="auto">
          <a:xfrm>
            <a:off x="228600" y="1431925"/>
            <a:ext cx="9059863" cy="74613"/>
            <a:chOff x="4" y="695"/>
            <a:chExt cx="5745" cy="4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20662" y="248296"/>
            <a:ext cx="90725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Do we have more storms – hurricanes?</a:t>
            </a:r>
          </a:p>
          <a:p>
            <a:pPr algn="ctr"/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R.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itchFamily="18" charset="0"/>
              </a:rPr>
              <a:t>Maue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en-US" sz="1800" i="1" dirty="0" err="1">
                <a:solidFill>
                  <a:schemeClr val="tx2"/>
                </a:solidFill>
                <a:latin typeface="Times New Roman" pitchFamily="18" charset="0"/>
              </a:rPr>
              <a:t>Geophys</a:t>
            </a:r>
            <a:r>
              <a:rPr lang="en-US" altLang="en-US" sz="1800" i="1" dirty="0">
                <a:solidFill>
                  <a:schemeClr val="tx2"/>
                </a:solidFill>
                <a:latin typeface="Times New Roman" pitchFamily="18" charset="0"/>
              </a:rPr>
              <a:t>. Res. Lett.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1800" b="1" dirty="0">
                <a:solidFill>
                  <a:schemeClr val="tx2"/>
                </a:solidFill>
                <a:latin typeface="Times New Roman" pitchFamily="18" charset="0"/>
              </a:rPr>
              <a:t>38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, L14803 (2011)  &amp; updated (2020)</a:t>
            </a:r>
          </a:p>
          <a:p>
            <a:pPr algn="ctr"/>
            <a:endParaRPr lang="en-US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C8AFB3-5FF8-49AA-AAA6-8AA0952A88FD}"/>
              </a:ext>
            </a:extLst>
          </p:cNvPr>
          <p:cNvGrpSpPr/>
          <p:nvPr/>
        </p:nvGrpSpPr>
        <p:grpSpPr>
          <a:xfrm>
            <a:off x="557415" y="1866122"/>
            <a:ext cx="8731048" cy="5206482"/>
            <a:chOff x="557415" y="2250752"/>
            <a:chExt cx="8731048" cy="4234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9CB285-A2DE-4CCC-8E68-AB94A0739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15" y="2444621"/>
              <a:ext cx="8455876" cy="4040156"/>
            </a:xfrm>
            <a:prstGeom prst="rect">
              <a:avLst/>
            </a:prstGeom>
          </p:spPr>
        </p:pic>
        <p:sp>
          <p:nvSpPr>
            <p:cNvPr id="37896" name="TextBox 15"/>
            <p:cNvSpPr txBox="1">
              <a:spLocks noChangeArrowheads="1"/>
            </p:cNvSpPr>
            <p:nvPr/>
          </p:nvSpPr>
          <p:spPr bwMode="auto">
            <a:xfrm>
              <a:off x="1128390" y="2571728"/>
              <a:ext cx="8160073" cy="338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7897" name="TextBox 7"/>
            <p:cNvSpPr txBox="1">
              <a:spLocks noChangeArrowheads="1"/>
            </p:cNvSpPr>
            <p:nvPr/>
          </p:nvSpPr>
          <p:spPr bwMode="auto">
            <a:xfrm>
              <a:off x="4206391" y="2250752"/>
              <a:ext cx="2004075" cy="315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All Hurricanes</a:t>
              </a:r>
              <a:endParaRPr lang="en-CA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898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3531155" y="2397102"/>
              <a:ext cx="595726" cy="85884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5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4622948" y="5239807"/>
              <a:ext cx="585478" cy="47985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4" name="TextBox 10"/>
            <p:cNvSpPr txBox="1">
              <a:spLocks noChangeArrowheads="1"/>
            </p:cNvSpPr>
            <p:nvPr/>
          </p:nvSpPr>
          <p:spPr bwMode="auto">
            <a:xfrm>
              <a:off x="4794026" y="5573315"/>
              <a:ext cx="2363147" cy="315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Major Hurricanes</a:t>
              </a:r>
              <a:endParaRPr lang="en-CA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236344" y="1118357"/>
            <a:ext cx="9059862" cy="74613"/>
            <a:chOff x="4" y="695"/>
            <a:chExt cx="5745" cy="46"/>
          </a:xfrm>
        </p:grpSpPr>
        <p:sp>
          <p:nvSpPr>
            <p:cNvPr id="38939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8940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38915" name="Title 1"/>
          <p:cNvSpPr>
            <a:spLocks noGrp="1"/>
          </p:cNvSpPr>
          <p:nvPr>
            <p:ph type="title"/>
          </p:nvPr>
        </p:nvSpPr>
        <p:spPr bwMode="auto">
          <a:xfrm>
            <a:off x="119063" y="168240"/>
            <a:ext cx="9307512" cy="1030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Frequency of U.S. Tornadoes</a:t>
            </a:r>
            <a:br>
              <a:rPr lang="en-US" alt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www.ncdc.noaa.gov/climate-information/extreme-events/us-tornado-climatology/trends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072DE-4845-4A44-A4D8-78CAE30BE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95" y="1285896"/>
            <a:ext cx="5678611" cy="6161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5"/>
          <p:cNvGrpSpPr>
            <a:grpSpLocks/>
          </p:cNvGrpSpPr>
          <p:nvPr/>
        </p:nvGrpSpPr>
        <p:grpSpPr bwMode="auto">
          <a:xfrm>
            <a:off x="228600" y="1108622"/>
            <a:ext cx="9059863" cy="74612"/>
            <a:chOff x="4" y="695"/>
            <a:chExt cx="5745" cy="46"/>
          </a:xfrm>
        </p:grpSpPr>
        <p:sp>
          <p:nvSpPr>
            <p:cNvPr id="39959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39960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22250" y="184150"/>
            <a:ext cx="9072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Ocean Acidification </a:t>
            </a:r>
          </a:p>
          <a:p>
            <a:pPr algn="ctr"/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R. Cohen &amp; W.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itchFamily="18" charset="0"/>
              </a:rPr>
              <a:t>Happer</a:t>
            </a:r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, Fundamentals of Ocean pH (2015)</a:t>
            </a:r>
          </a:p>
        </p:txBody>
      </p:sp>
      <p:pic>
        <p:nvPicPr>
          <p:cNvPr id="39940" name="Picture 6" descr="http://upload.wikimedia.org/wikipedia/commons/thumb/a/a1/PH_Scale.svg/542px-PH_Sca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984375"/>
            <a:ext cx="2859087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24"/>
          <p:cNvSpPr txBox="1">
            <a:spLocks noChangeArrowheads="1"/>
          </p:cNvSpPr>
          <p:nvPr/>
        </p:nvSpPr>
        <p:spPr bwMode="auto">
          <a:xfrm>
            <a:off x="454025" y="1454150"/>
            <a:ext cx="13541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4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 Scale</a:t>
            </a:r>
            <a:endParaRPr lang="en-CA" altLang="en-US" sz="24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Box 25"/>
          <p:cNvSpPr txBox="1">
            <a:spLocks noChangeArrowheads="1"/>
          </p:cNvSpPr>
          <p:nvPr/>
        </p:nvSpPr>
        <p:spPr bwMode="auto">
          <a:xfrm>
            <a:off x="1108075" y="2355850"/>
            <a:ext cx="1884363" cy="477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Bleach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Ammonia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Baking Soda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Distilled H</a:t>
            </a:r>
            <a:r>
              <a:rPr lang="en-US" altLang="en-US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Coffee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Orange Juice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Stomach Acid </a:t>
            </a:r>
            <a:endParaRPr lang="en-CA" alt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73A4075-4F27-4F85-904B-CD00A2461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06" y="2113679"/>
            <a:ext cx="6132304" cy="40998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57F034-DE6F-4CFD-B423-81858E6E3619}"/>
              </a:ext>
            </a:extLst>
          </p:cNvPr>
          <p:cNvSpPr txBox="1"/>
          <p:nvPr/>
        </p:nvSpPr>
        <p:spPr>
          <a:xfrm>
            <a:off x="3005276" y="1289811"/>
            <a:ext cx="6167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</a:t>
            </a:r>
            <a:r>
              <a:rPr lang="en-C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combines with water to generate carbonic acid.</a:t>
            </a:r>
          </a:p>
          <a:p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CO</a:t>
            </a:r>
            <a:r>
              <a:rPr lang="en-C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C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 H</a:t>
            </a:r>
            <a:r>
              <a:rPr lang="en-C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</a:t>
            </a:r>
            <a:r>
              <a:rPr lang="en-C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endParaRPr lang="en-CA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30DD7-AA69-4E67-BE95-499012027D9E}"/>
              </a:ext>
            </a:extLst>
          </p:cNvPr>
          <p:cNvSpPr txBox="1"/>
          <p:nvPr/>
        </p:nvSpPr>
        <p:spPr>
          <a:xfrm>
            <a:off x="2762506" y="6314455"/>
            <a:ext cx="676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 Change due to 400 </a:t>
            </a:r>
            <a:r>
              <a:rPr lang="en-CA" dirty="0">
                <a:solidFill>
                  <a:schemeClr val="tx1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→ 800 ppm CO</a:t>
            </a:r>
            <a:r>
              <a:rPr lang="en-CA" baseline="-25000" dirty="0">
                <a:solidFill>
                  <a:schemeClr val="tx1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2</a:t>
            </a:r>
            <a:r>
              <a:rPr lang="en-CA" dirty="0">
                <a:solidFill>
                  <a:schemeClr val="tx1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= 0.27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71450"/>
            <a:ext cx="9059863" cy="990600"/>
          </a:xfrm>
          <a:prstGeom prst="rect">
            <a:avLst/>
          </a:prstGeom>
        </p:spPr>
        <p:txBody>
          <a:bodyPr tIns="0" bIns="0">
            <a:normAutofit fontScale="92500" lnSpcReduction="10000"/>
          </a:bodyPr>
          <a:lstStyle>
            <a:lvl1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2pPr>
            <a:lvl3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3pPr>
            <a:lvl4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4pPr>
            <a:lvl5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4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Monica Bay pH Measurements</a:t>
            </a:r>
          </a:p>
          <a:p>
            <a:pPr>
              <a:lnSpc>
                <a:spcPct val="120000"/>
              </a:lnSpc>
              <a:defRPr/>
            </a:pPr>
            <a:r>
              <a:rPr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9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Leinweber</a:t>
            </a:r>
            <a:r>
              <a:rPr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N. Gruber, </a:t>
            </a:r>
            <a:r>
              <a:rPr lang="en-US" sz="19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9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19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Oceans </a:t>
            </a:r>
            <a:r>
              <a:rPr lang="en-US" sz="19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3622 (2013)</a:t>
            </a:r>
            <a:endParaRPr lang="en-US" sz="19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228600" y="1187450"/>
            <a:ext cx="9059863" cy="74613"/>
            <a:chOff x="4" y="695"/>
            <a:chExt cx="5745" cy="46"/>
          </a:xfrm>
        </p:grpSpPr>
        <p:sp>
          <p:nvSpPr>
            <p:cNvPr id="40974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40975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grpSp>
        <p:nvGrpSpPr>
          <p:cNvPr id="40965" name="Group 16"/>
          <p:cNvGrpSpPr>
            <a:grpSpLocks/>
          </p:cNvGrpSpPr>
          <p:nvPr/>
        </p:nvGrpSpPr>
        <p:grpSpPr bwMode="auto">
          <a:xfrm>
            <a:off x="625119" y="2273592"/>
            <a:ext cx="7951787" cy="3933825"/>
            <a:chOff x="531733" y="3348006"/>
            <a:chExt cx="7951877" cy="3933825"/>
          </a:xfrm>
        </p:grpSpPr>
        <p:sp>
          <p:nvSpPr>
            <p:cNvPr id="40966" name="TextBox 9"/>
            <p:cNvSpPr txBox="1">
              <a:spLocks noChangeArrowheads="1"/>
            </p:cNvSpPr>
            <p:nvPr/>
          </p:nvSpPr>
          <p:spPr bwMode="auto">
            <a:xfrm>
              <a:off x="1133128" y="3360733"/>
              <a:ext cx="530979" cy="3859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  <a:p>
              <a:pPr algn="ctr">
                <a:lnSpc>
                  <a:spcPct val="80000"/>
                </a:lnSpc>
              </a:pPr>
              <a:endParaRPr lang="en-US" alt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733" y="4952020"/>
              <a:ext cx="1140056" cy="3139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(m)</a:t>
              </a:r>
            </a:p>
          </p:txBody>
        </p:sp>
        <p:sp>
          <p:nvSpPr>
            <p:cNvPr id="40968" name="TextBox 10"/>
            <p:cNvSpPr txBox="1">
              <a:spLocks noChangeArrowheads="1"/>
            </p:cNvSpPr>
            <p:nvPr/>
          </p:nvSpPr>
          <p:spPr bwMode="auto">
            <a:xfrm>
              <a:off x="7634123" y="3372608"/>
              <a:ext cx="380873" cy="3662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8.3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8.2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8.1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8.0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7.9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7.8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7.7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7.6</a:t>
              </a:r>
            </a:p>
            <a:p>
              <a:pPr>
                <a:lnSpc>
                  <a:spcPct val="80000"/>
                </a:lnSpc>
              </a:pPr>
              <a:endParaRPr lang="en-US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7.5</a:t>
              </a:r>
            </a:p>
          </p:txBody>
        </p:sp>
        <p:sp>
          <p:nvSpPr>
            <p:cNvPr id="40969" name="TextBox 11"/>
            <p:cNvSpPr txBox="1">
              <a:spLocks noChangeArrowheads="1"/>
            </p:cNvSpPr>
            <p:nvPr/>
          </p:nvSpPr>
          <p:spPr bwMode="auto">
            <a:xfrm>
              <a:off x="7970328" y="5011395"/>
              <a:ext cx="5132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</a:t>
              </a:r>
            </a:p>
          </p:txBody>
        </p:sp>
        <p:pic>
          <p:nvPicPr>
            <p:cNvPr id="40970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37" y="3348006"/>
              <a:ext cx="6000750" cy="393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476250" y="153688"/>
            <a:ext cx="8558213" cy="5866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grpSp>
        <p:nvGrpSpPr>
          <p:cNvPr id="43011" name="Group 2"/>
          <p:cNvGrpSpPr>
            <a:grpSpLocks/>
          </p:cNvGrpSpPr>
          <p:nvPr/>
        </p:nvGrpSpPr>
        <p:grpSpPr bwMode="auto">
          <a:xfrm>
            <a:off x="238125" y="747183"/>
            <a:ext cx="9059863" cy="74613"/>
            <a:chOff x="4" y="695"/>
            <a:chExt cx="5745" cy="46"/>
          </a:xfrm>
        </p:grpSpPr>
        <p:sp>
          <p:nvSpPr>
            <p:cNvPr id="43014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43015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50179" name="Content Placeholder 2"/>
          <p:cNvSpPr>
            <a:spLocks noGrp="1"/>
          </p:cNvSpPr>
          <p:nvPr>
            <p:ph idx="1"/>
          </p:nvPr>
        </p:nvSpPr>
        <p:spPr bwMode="auto">
          <a:xfrm>
            <a:off x="265904" y="921762"/>
            <a:ext cx="9059863" cy="3593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Extrapolating observed 20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warming of 1 C to 21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gives:</a:t>
            </a: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en-US" alt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doesn’t support hysteria about: droughts/floods, polar ice/glacier retreat, sea level rise, ocean acidification, forest fires etc. </a:t>
            </a: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Info: </a:t>
            </a:r>
            <a:r>
              <a:rPr lang="en-US" alt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WvW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Greenhouse Gas on Ontario’s Climate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Atmos. &amp; Oceanic Phys </a:t>
            </a:r>
            <a:r>
              <a:rPr lang="en-US" alt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2305.05500 (2023)</a:t>
            </a:r>
          </a:p>
          <a:p>
            <a:pPr marL="274320" indent="-274320" algn="just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84210"/>
              </p:ext>
            </p:extLst>
          </p:nvPr>
        </p:nvGraphicFramePr>
        <p:xfrm>
          <a:off x="476250" y="1453841"/>
          <a:ext cx="8678826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74">
                  <a:extLst>
                    <a:ext uri="{9D8B030D-6E8A-4147-A177-3AD203B41FA5}">
                      <a16:colId xmlns:a16="http://schemas.microsoft.com/office/drawing/2014/main" val="1656613186"/>
                    </a:ext>
                  </a:extLst>
                </a:gridCol>
                <a:gridCol w="2323323">
                  <a:extLst>
                    <a:ext uri="{9D8B030D-6E8A-4147-A177-3AD203B41FA5}">
                      <a16:colId xmlns:a16="http://schemas.microsoft.com/office/drawing/2014/main" val="1490847789"/>
                    </a:ext>
                  </a:extLst>
                </a:gridCol>
                <a:gridCol w="2037615">
                  <a:extLst>
                    <a:ext uri="{9D8B030D-6E8A-4147-A177-3AD203B41FA5}">
                      <a16:colId xmlns:a16="http://schemas.microsoft.com/office/drawing/2014/main" val="4054243231"/>
                    </a:ext>
                  </a:extLst>
                </a:gridCol>
                <a:gridCol w="2592114">
                  <a:extLst>
                    <a:ext uri="{9D8B030D-6E8A-4147-A177-3AD203B41FA5}">
                      <a16:colId xmlns:a16="http://schemas.microsoft.com/office/drawing/2014/main" val="2832035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CA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Global Warming</a:t>
                      </a:r>
                    </a:p>
                    <a:p>
                      <a:pPr algn="ctr"/>
                      <a:r>
                        <a:rPr lang="en-US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C / Century</a:t>
                      </a:r>
                      <a:endParaRPr lang="en-CA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 Emissions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Fraction (%)</a:t>
                      </a:r>
                      <a:endParaRPr lang="en-C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Caused  Warming C/Century</a:t>
                      </a:r>
                      <a:endParaRPr lang="en-C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6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baseline="-250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CA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</a:t>
                      </a:r>
                      <a:endParaRPr lang="en-CA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CA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184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baseline="-250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baseline="-25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CA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</a:t>
                      </a:r>
                      <a:endParaRPr lang="en-CA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0.0009</a:t>
                      </a:r>
                      <a:endParaRPr lang="en-CA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289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CA" baseline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baseline="-250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baseline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CA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CA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.0008</a:t>
                      </a:r>
                      <a:endParaRPr lang="en-CA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9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Warming</a:t>
                      </a:r>
                      <a:endParaRPr lang="en-CA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CA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019675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1602" y="4594134"/>
            <a:ext cx="8753474" cy="1757743"/>
          </a:xfrm>
          <a:prstGeom prst="rect">
            <a:avLst/>
          </a:prstGeom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4013" indent="-354013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2" charset="2"/>
              <a:buChar char="l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50" indent="-295275" algn="l" defTabSz="946150" rtl="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n-lt"/>
              </a:defRPr>
            </a:lvl2pPr>
            <a:lvl3pPr marL="1182688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latin typeface="+mn-lt"/>
              </a:defRPr>
            </a:lvl3pPr>
            <a:lvl4pPr marL="1616075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49463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506663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963863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421063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878263" indent="-236538" algn="l" defTabSz="9461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Outlawing fertilizers/reducing herds negligibly affects climate &amp; endangers global food supply</a:t>
            </a: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Beware of unintended consequences. </a:t>
            </a:r>
            <a:r>
              <a:rPr lang="en-US" alt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alt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Replacing food produced efficiently by Canadian farmers with that grown in Brazil will destroy Amazonian rainforest</a:t>
            </a:r>
          </a:p>
          <a:p>
            <a:pPr marL="144000" indent="-1440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not close to climate crisis in &lt; 10 or even 100 years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911D3FB-8209-4ED2-8460-88C85BF8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3" y="1544998"/>
            <a:ext cx="463542" cy="4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6A9E-EF3B-43A6-BFE4-A18C53810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31" y="1485719"/>
            <a:ext cx="648000" cy="60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38125" y="1135063"/>
            <a:ext cx="9059863" cy="74612"/>
            <a:chOff x="4" y="695"/>
            <a:chExt cx="5745" cy="46"/>
          </a:xfrm>
        </p:grpSpPr>
        <p:sp>
          <p:nvSpPr>
            <p:cNvPr id="25608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25609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2750" y="1782763"/>
            <a:ext cx="91074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Tx/>
              <a:buAutoNum type="alphaLcParenR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Medieval Warm Period	       b) Little Ice Age 1400-1800</a:t>
            </a:r>
          </a:p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900-1400	 		         </a:t>
            </a:r>
          </a:p>
        </p:txBody>
      </p:sp>
      <p:pic>
        <p:nvPicPr>
          <p:cNvPr id="25604" name="Picture 27" descr="Greenland Hvalsey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554288"/>
            <a:ext cx="41148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 descr="http://upload.wikimedia.org/wikipedia/commons/thumb/5/54/Winter_landscape_with_skaters%2C_by_Hendrick_Avercamp.jpg/1280px-Winter_landscape_with_skaters%2C_by_Hendrick_Averc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554288"/>
            <a:ext cx="45720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25" y="5248275"/>
            <a:ext cx="9059863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Hvalsey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Catholic Church		</a:t>
            </a:r>
            <a:r>
              <a:rPr lang="en-US" altLang="en-US" sz="2200" b="1" dirty="0">
                <a:solidFill>
                  <a:schemeClr val="tx2"/>
                </a:solidFill>
                <a:latin typeface="Times New Roman" pitchFamily="18" charset="0"/>
              </a:rPr>
              <a:t>       Winter Dutch Landscape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Times New Roman" pitchFamily="18" charset="0"/>
              </a:rPr>
              <a:t>           Southern Greenland			 H.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itchFamily="18" charset="0"/>
              </a:rPr>
              <a:t>Avercamp</a:t>
            </a:r>
            <a:r>
              <a:rPr lang="en-US" altLang="en-US" sz="2200" b="1" dirty="0">
                <a:solidFill>
                  <a:schemeClr val="tx2"/>
                </a:solidFill>
                <a:latin typeface="Times New Roman" pitchFamily="18" charset="0"/>
              </a:rPr>
              <a:t> 1608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25425" y="327025"/>
            <a:ext cx="9072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Is Climate constant?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4647" y="3155670"/>
            <a:ext cx="272381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23838" y="984875"/>
            <a:ext cx="9059862" cy="74613"/>
            <a:chOff x="4" y="695"/>
            <a:chExt cx="5745" cy="46"/>
          </a:xfrm>
        </p:grpSpPr>
        <p:sp>
          <p:nvSpPr>
            <p:cNvPr id="7173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39713" y="90325"/>
            <a:ext cx="9072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</a:rPr>
              <a:t>Increase </a:t>
            </a:r>
            <a:r>
              <a:rPr lang="en-US" altLang="en-US" sz="3600" b="1">
                <a:solidFill>
                  <a:schemeClr val="tx2"/>
                </a:solidFill>
                <a:latin typeface="Times New Roman" pitchFamily="18" charset="0"/>
              </a:rPr>
              <a:t>in Greenhouse Gases</a:t>
            </a:r>
          </a:p>
          <a:p>
            <a:pPr algn="ctr"/>
            <a:r>
              <a:rPr lang="en-US" altLang="en-US" sz="1800">
                <a:solidFill>
                  <a:schemeClr val="tx2"/>
                </a:solidFill>
                <a:latin typeface="Times New Roman" pitchFamily="18" charset="0"/>
              </a:rPr>
              <a:t> www.esrl.noaa.gov and scrippso2.ucsd.edu</a:t>
            </a:r>
            <a:endParaRPr lang="en-US" altLang="en-US" sz="1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4131" y="1034521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7168" name="Group 7167"/>
          <p:cNvGrpSpPr/>
          <p:nvPr/>
        </p:nvGrpSpPr>
        <p:grpSpPr>
          <a:xfrm>
            <a:off x="207775" y="1271572"/>
            <a:ext cx="3179411" cy="2066346"/>
            <a:chOff x="226825" y="1271572"/>
            <a:chExt cx="3179411" cy="2066346"/>
          </a:xfrm>
        </p:grpSpPr>
        <p:pic>
          <p:nvPicPr>
            <p:cNvPr id="18" name="Picture 17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2" y="1275006"/>
              <a:ext cx="2867371" cy="198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85645" y="1426095"/>
              <a:ext cx="138852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 (ppb)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9895" y="3153252"/>
              <a:ext cx="280634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36000" bIns="0" rtlCol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1980      1990      2000       2010      2020</a:t>
              </a:r>
              <a:endParaRPr lang="en-CA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8150" y="1271572"/>
              <a:ext cx="230832" cy="18466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330</a:t>
              </a:r>
            </a:p>
            <a:p>
              <a:endParaRPr 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</a:t>
              </a:r>
            </a:p>
            <a:p>
              <a:endParaRPr 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310</a:t>
              </a:r>
            </a:p>
            <a:p>
              <a:endParaRPr 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</a:p>
            <a:p>
              <a:endParaRPr lang="en-CA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174407" y="2087180"/>
              <a:ext cx="101790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Concentration</a:t>
              </a:r>
              <a:endParaRPr lang="en-CA" sz="1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75" name="Group 7174"/>
          <p:cNvGrpSpPr/>
          <p:nvPr/>
        </p:nvGrpSpPr>
        <p:grpSpPr>
          <a:xfrm>
            <a:off x="6439710" y="1212783"/>
            <a:ext cx="2878060" cy="2105714"/>
            <a:chOff x="6439710" y="1212783"/>
            <a:chExt cx="2878060" cy="2105714"/>
          </a:xfrm>
        </p:grpSpPr>
        <p:grpSp>
          <p:nvGrpSpPr>
            <p:cNvPr id="7" name="Group 6"/>
            <p:cNvGrpSpPr/>
            <p:nvPr/>
          </p:nvGrpSpPr>
          <p:grpSpPr>
            <a:xfrm>
              <a:off x="6496560" y="1212783"/>
              <a:ext cx="2799899" cy="2077036"/>
              <a:chOff x="-2761271" y="5607192"/>
              <a:chExt cx="3240000" cy="1980000"/>
            </a:xfrm>
          </p:grpSpPr>
          <p:pic>
            <p:nvPicPr>
              <p:cNvPr id="11" name="Picture 10"/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61271" y="5607192"/>
                <a:ext cx="3240000" cy="198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-740805" y="6955886"/>
                <a:ext cx="112737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770718" y="1290622"/>
              <a:ext cx="196902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CO</a:t>
              </a:r>
              <a:r>
                <a:rPr lang="en-US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(ppm)</a:t>
              </a:r>
              <a:r>
                <a:rPr lang="en-US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53770" y="3133831"/>
              <a:ext cx="2664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36000" bIns="0" rtlCol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1960  1970   1980   1990  2000  2010 2020</a:t>
              </a:r>
              <a:endParaRPr lang="en-CA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39710" y="1476903"/>
              <a:ext cx="230832" cy="15850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</a:p>
            <a:p>
              <a:endParaRPr lang="en-US" sz="1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380</a:t>
              </a:r>
            </a:p>
            <a:p>
              <a:endParaRPr lang="en-US" sz="11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360</a:t>
              </a:r>
            </a:p>
            <a:p>
              <a:endParaRPr lang="en-US" sz="1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340</a:t>
              </a:r>
            </a:p>
            <a:p>
              <a:endParaRPr lang="en-US" sz="11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</a:t>
              </a:r>
            </a:p>
          </p:txBody>
        </p:sp>
      </p:grpSp>
      <p:grpSp>
        <p:nvGrpSpPr>
          <p:cNvPr id="7172" name="Group 7171"/>
          <p:cNvGrpSpPr/>
          <p:nvPr/>
        </p:nvGrpSpPr>
        <p:grpSpPr>
          <a:xfrm>
            <a:off x="3486388" y="1211056"/>
            <a:ext cx="2949914" cy="2155437"/>
            <a:chOff x="3514963" y="1211056"/>
            <a:chExt cx="2949914" cy="2155437"/>
          </a:xfrm>
        </p:grpSpPr>
        <p:grpSp>
          <p:nvGrpSpPr>
            <p:cNvPr id="6" name="Group 5"/>
            <p:cNvGrpSpPr/>
            <p:nvPr/>
          </p:nvGrpSpPr>
          <p:grpSpPr>
            <a:xfrm>
              <a:off x="3514963" y="1254628"/>
              <a:ext cx="2831341" cy="1980000"/>
              <a:chOff x="-2740887" y="3427757"/>
              <a:chExt cx="3240000" cy="1980000"/>
            </a:xfrm>
          </p:grpSpPr>
          <p:pic>
            <p:nvPicPr>
              <p:cNvPr id="12" name="Picture 11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40887" y="3427757"/>
                <a:ext cx="3240000" cy="1980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8949" y="4907310"/>
                <a:ext cx="3076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908756" y="1364164"/>
              <a:ext cx="1359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</a:t>
              </a:r>
              <a:r>
                <a:rPr lang="en-US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(ppm)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22511" y="1211056"/>
              <a:ext cx="192360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1.9</a:t>
              </a:r>
            </a:p>
            <a:p>
              <a:endParaRPr 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1.8</a:t>
              </a:r>
            </a:p>
            <a:p>
              <a:endParaRPr 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1.7</a:t>
              </a:r>
            </a:p>
            <a:p>
              <a:endParaRPr 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1.6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43120" y="3181827"/>
              <a:ext cx="29217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36000" bIns="0" rtlCol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1980        1990         2000         2010        2020</a:t>
              </a:r>
              <a:endParaRPr lang="en-CA" sz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6" name="TextBox 7175"/>
          <p:cNvSpPr txBox="1"/>
          <p:nvPr/>
        </p:nvSpPr>
        <p:spPr>
          <a:xfrm>
            <a:off x="412272" y="3137394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96560B-338F-42A5-B3ED-2E8CE3455522}"/>
              </a:ext>
            </a:extLst>
          </p:cNvPr>
          <p:cNvSpPr txBox="1"/>
          <p:nvPr/>
        </p:nvSpPr>
        <p:spPr>
          <a:xfrm flipH="1">
            <a:off x="6219384" y="4304993"/>
            <a:ext cx="3064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Climate Models failed to predict 2000 – 2016 hiatus</a:t>
            </a:r>
          </a:p>
          <a:p>
            <a:pPr marL="144000" indent="-14400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more going on than just CO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FFBE12-4625-4000-9C3C-04525A8FE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4" y="3686442"/>
            <a:ext cx="5639587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25"/>
          <p:cNvGrpSpPr>
            <a:grpSpLocks/>
          </p:cNvGrpSpPr>
          <p:nvPr/>
        </p:nvGrpSpPr>
        <p:grpSpPr bwMode="auto">
          <a:xfrm>
            <a:off x="228600" y="1151834"/>
            <a:ext cx="9059863" cy="74613"/>
            <a:chOff x="4" y="695"/>
            <a:chExt cx="5745" cy="46"/>
          </a:xfrm>
        </p:grpSpPr>
        <p:sp>
          <p:nvSpPr>
            <p:cNvPr id="26631" name="Rectangle 26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26632" name="Rectangle 27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1288" y="235084"/>
            <a:ext cx="9196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chemeClr val="tx2"/>
                </a:solidFill>
                <a:latin typeface="Times New Roman" pitchFamily="18" charset="0"/>
              </a:rPr>
              <a:t>Intergovernmental Panel Climate Change</a:t>
            </a:r>
          </a:p>
          <a:p>
            <a:pPr algn="ctr"/>
            <a:r>
              <a:rPr lang="en-US" altLang="en-US" sz="1800" dirty="0">
                <a:solidFill>
                  <a:schemeClr val="tx2"/>
                </a:solidFill>
                <a:latin typeface="Times New Roman" pitchFamily="18" charset="0"/>
              </a:rPr>
              <a:t>J. R. Christy, Testing Climate Claims (2021)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349992-F644-4669-92D2-88B629017E14}"/>
              </a:ext>
            </a:extLst>
          </p:cNvPr>
          <p:cNvGrpSpPr/>
          <p:nvPr/>
        </p:nvGrpSpPr>
        <p:grpSpPr>
          <a:xfrm>
            <a:off x="806239" y="1492898"/>
            <a:ext cx="7712609" cy="5326575"/>
            <a:chOff x="806239" y="1492898"/>
            <a:chExt cx="7712609" cy="53265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9AEEB-2EDA-4A3E-BB06-CD57A562FF15}"/>
                </a:ext>
              </a:extLst>
            </p:cNvPr>
            <p:cNvGrpSpPr/>
            <p:nvPr/>
          </p:nvGrpSpPr>
          <p:grpSpPr>
            <a:xfrm>
              <a:off x="806239" y="1492898"/>
              <a:ext cx="7712609" cy="5326575"/>
              <a:chOff x="806239" y="1492898"/>
              <a:chExt cx="7712609" cy="532657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321A183-290A-4B8A-BAF5-579621646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239" y="1563277"/>
                <a:ext cx="7712609" cy="5256196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C35E8-C6A2-48C1-8508-544676EA7FCC}"/>
                  </a:ext>
                </a:extLst>
              </p:cNvPr>
              <p:cNvSpPr txBox="1"/>
              <p:nvPr/>
            </p:nvSpPr>
            <p:spPr>
              <a:xfrm>
                <a:off x="1306285" y="1492898"/>
                <a:ext cx="52624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6AAE4-5D96-4B2A-9B1F-29E254CD88AF}"/>
                  </a:ext>
                </a:extLst>
              </p:cNvPr>
              <p:cNvSpPr txBox="1"/>
              <p:nvPr/>
            </p:nvSpPr>
            <p:spPr>
              <a:xfrm>
                <a:off x="7455159" y="1563277"/>
                <a:ext cx="1063689" cy="524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4090C8-2282-4C7B-8DF2-9F3819A4CD54}"/>
                  </a:ext>
                </a:extLst>
              </p:cNvPr>
              <p:cNvSpPr txBox="1"/>
              <p:nvPr/>
            </p:nvSpPr>
            <p:spPr>
              <a:xfrm>
                <a:off x="6781130" y="5145433"/>
                <a:ext cx="1535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Observations</a:t>
                </a:r>
                <a:endParaRPr lang="en-CA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2EF7085-647C-4276-A8B9-E827C869EA1C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 bwMode="auto">
              <a:xfrm flipH="1" flipV="1">
                <a:off x="6279502" y="4907902"/>
                <a:ext cx="501628" cy="43758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>
                <a:outerShdw dist="35921" dir="2700000" algn="ctr" rotWithShape="0">
                  <a:schemeClr val="bg2"/>
                </a:outerShdw>
              </a:effectLst>
            </p:spPr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83FC4F-3D9A-4371-A7DB-42672C05F5B4}"/>
                  </a:ext>
                </a:extLst>
              </p:cNvPr>
              <p:cNvSpPr txBox="1"/>
              <p:nvPr/>
            </p:nvSpPr>
            <p:spPr>
              <a:xfrm>
                <a:off x="1842796" y="1993058"/>
                <a:ext cx="3624943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Model Average</a:t>
                </a:r>
              </a:p>
              <a:p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D8B1FC4-B41A-4E5F-B6E2-8AD2D5B91A0F}"/>
                  </a:ext>
                </a:extLst>
              </p:cNvPr>
              <p:cNvCxnSpPr/>
              <p:nvPr/>
            </p:nvCxnSpPr>
            <p:spPr bwMode="auto">
              <a:xfrm>
                <a:off x="4264090" y="2608611"/>
                <a:ext cx="961053" cy="10023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>
                <a:outerShdw dist="35921" dir="2700000" algn="ctr" rotWithShape="0">
                  <a:schemeClr val="bg2"/>
                </a:outerShdw>
              </a:effectLst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CAE3F7-86ED-4A58-AF95-1AEAAE7C67D8}"/>
                  </a:ext>
                </a:extLst>
              </p:cNvPr>
              <p:cNvSpPr txBox="1"/>
              <p:nvPr/>
            </p:nvSpPr>
            <p:spPr>
              <a:xfrm>
                <a:off x="1842796" y="1995023"/>
                <a:ext cx="5528388" cy="445242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178D66-09F5-47A7-B99D-E7175CD711E8}"/>
                </a:ext>
              </a:extLst>
            </p:cNvPr>
            <p:cNvSpPr txBox="1"/>
            <p:nvPr/>
          </p:nvSpPr>
          <p:spPr>
            <a:xfrm>
              <a:off x="4478694" y="5999584"/>
              <a:ext cx="2799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" y="195787"/>
            <a:ext cx="9072563" cy="9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Heat Emission to Outer Space</a:t>
            </a:r>
          </a:p>
          <a:p>
            <a:pPr algn="ctr">
              <a:lnSpc>
                <a:spcPct val="120000"/>
              </a:lnSpc>
            </a:pP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WvW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&amp; W.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Happer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, Atmos. &amp; Oceanic Phys.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arXiv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: 2006.03098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D4CE2-9743-4825-BFDD-FDDFD4E6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5" y="1517231"/>
            <a:ext cx="8476896" cy="4892899"/>
          </a:xfrm>
          <a:prstGeom prst="rect">
            <a:avLst/>
          </a:prstGeom>
        </p:spPr>
      </p:pic>
      <p:grpSp>
        <p:nvGrpSpPr>
          <p:cNvPr id="47" name="Group 25">
            <a:extLst>
              <a:ext uri="{FF2B5EF4-FFF2-40B4-BE49-F238E27FC236}">
                <a16:creationId xmlns:a16="http://schemas.microsoft.com/office/drawing/2014/main" id="{3FCCF8D4-5427-4AE4-96A2-111516D72B4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81242"/>
            <a:ext cx="9059863" cy="74613"/>
            <a:chOff x="4" y="695"/>
            <a:chExt cx="5745" cy="46"/>
          </a:xfrm>
        </p:grpSpPr>
        <p:sp>
          <p:nvSpPr>
            <p:cNvPr id="49" name="Rectangle 26">
              <a:extLst>
                <a:ext uri="{FF2B5EF4-FFF2-40B4-BE49-F238E27FC236}">
                  <a16:creationId xmlns:a16="http://schemas.microsoft.com/office/drawing/2014/main" id="{FB848C50-0F37-4D8B-A55E-A2CAF8D62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4626ECF4-1322-471F-B04E-40A816D0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9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1976" y="229623"/>
            <a:ext cx="904398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  <a:t>Model Comparison to Satellite Observations</a:t>
            </a:r>
          </a:p>
          <a:p>
            <a:pPr algn="ctr"/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WvW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&amp; W.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Happer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, Atmos. &amp; Oceanic Phys.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arXiv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: 2006.03098 (2020)</a:t>
            </a:r>
          </a:p>
          <a:p>
            <a:pPr algn="ctr"/>
            <a:endParaRPr lang="en-US" alt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4631" y="1070776"/>
            <a:ext cx="9059862" cy="74612"/>
            <a:chOff x="4" y="695"/>
            <a:chExt cx="5745" cy="4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0D4DE-924B-4E2D-B1E0-45470503EC31}"/>
              </a:ext>
            </a:extLst>
          </p:cNvPr>
          <p:cNvGrpSpPr/>
          <p:nvPr/>
        </p:nvGrpSpPr>
        <p:grpSpPr>
          <a:xfrm>
            <a:off x="2808531" y="1604865"/>
            <a:ext cx="6416534" cy="5264505"/>
            <a:chOff x="2770431" y="884741"/>
            <a:chExt cx="6416534" cy="4095638"/>
          </a:xfrm>
        </p:grpSpPr>
        <p:grpSp>
          <p:nvGrpSpPr>
            <p:cNvPr id="10" name="Group 9"/>
            <p:cNvGrpSpPr/>
            <p:nvPr/>
          </p:nvGrpSpPr>
          <p:grpSpPr>
            <a:xfrm>
              <a:off x="2809876" y="909825"/>
              <a:ext cx="6340340" cy="4070554"/>
              <a:chOff x="2186830" y="1454797"/>
              <a:chExt cx="5725135" cy="4070554"/>
            </a:xfrm>
          </p:grpSpPr>
          <p:grpSp>
            <p:nvGrpSpPr>
              <p:cNvPr id="11" name="Group 3"/>
              <p:cNvGrpSpPr>
                <a:grpSpLocks/>
              </p:cNvGrpSpPr>
              <p:nvPr/>
            </p:nvGrpSpPr>
            <p:grpSpPr bwMode="auto">
              <a:xfrm>
                <a:off x="2186830" y="1496772"/>
                <a:ext cx="5725135" cy="4028579"/>
                <a:chOff x="26594953" y="16555243"/>
                <a:chExt cx="14247594" cy="8534401"/>
              </a:xfrm>
            </p:grpSpPr>
            <p:pic>
              <p:nvPicPr>
                <p:cNvPr id="14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2" t="3250" r="52335" b="3696"/>
                <a:stretch>
                  <a:fillRect/>
                </a:stretch>
              </p:blipFill>
              <p:spPr bwMode="auto">
                <a:xfrm>
                  <a:off x="26594953" y="16555243"/>
                  <a:ext cx="7199747" cy="8534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3" t="3250" r="7446" b="3696"/>
                <a:stretch>
                  <a:fillRect/>
                </a:stretch>
              </p:blipFill>
              <p:spPr bwMode="auto">
                <a:xfrm>
                  <a:off x="33842325" y="16555243"/>
                  <a:ext cx="7000222" cy="8534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2554140" y="1454797"/>
                <a:ext cx="50979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CA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Model	      	                     Observations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91719" y="4089313"/>
                <a:ext cx="5364679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endParaRPr lang="en-CA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196712" y="2271458"/>
              <a:ext cx="5941151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en-CA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88627" y="4821277"/>
              <a:ext cx="1008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en-CA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59677" y="4811752"/>
              <a:ext cx="1008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en-CA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391388" y="1523915"/>
              <a:ext cx="99257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Intensity  </a:t>
              </a:r>
              <a:endParaRPr lang="en-CA"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429488" y="4095665"/>
              <a:ext cx="99257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Intensity  </a:t>
              </a:r>
              <a:endParaRPr lang="en-CA"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381863" y="2819315"/>
              <a:ext cx="99257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Intensity  </a:t>
              </a:r>
              <a:endParaRPr lang="en-CA"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87544" y="884741"/>
              <a:ext cx="523252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CA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a) Sahara Model		       b) Sahara Observations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96398" y="2207421"/>
              <a:ext cx="59905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c) Mediterranean Model         	       d) Mediterranean Observations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11274" y="3508384"/>
              <a:ext cx="530100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CA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e) Antarctica Model                	       f) Antarctica Observations</a:t>
              </a:r>
            </a:p>
          </p:txBody>
        </p:sp>
      </p:grpSp>
      <p:pic>
        <p:nvPicPr>
          <p:cNvPr id="42" name="Picture 2" descr="https://upload.wikimedia.org/wikipedia/commons/2/21/Nimbus_rend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7" y="2386146"/>
            <a:ext cx="2398893" cy="31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3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331240"/>
            <a:ext cx="9059863" cy="74612"/>
            <a:chOff x="4" y="695"/>
            <a:chExt cx="5745" cy="4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5900" y="264978"/>
            <a:ext cx="90725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70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9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Greenhouse Gas Contribution to 21</a:t>
            </a:r>
            <a:r>
              <a:rPr lang="en-US" altLang="en-US" sz="2900" b="1" baseline="30000" dirty="0">
                <a:solidFill>
                  <a:schemeClr val="tx2"/>
                </a:solidFill>
                <a:latin typeface="Times New Roman" panose="02020603050405020304" pitchFamily="18" charset="0"/>
              </a:rPr>
              <a:t>st</a:t>
            </a:r>
            <a:r>
              <a:rPr lang="en-US" altLang="en-US" sz="29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Century Warming</a:t>
            </a:r>
          </a:p>
          <a:p>
            <a:pPr algn="ctr"/>
            <a:endParaRPr lang="en-US" altLang="en-US" sz="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WvW</a:t>
            </a:r>
            <a:r>
              <a:rPr lang="en-US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WH, Atmos. &amp; Oceanic Phys, </a:t>
            </a:r>
            <a:r>
              <a:rPr lang="en-US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4971146 (2023)</a:t>
            </a:r>
            <a:endParaRPr lang="en-US" altLang="en-US" sz="17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09" y="1661043"/>
            <a:ext cx="868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same warming in 21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as in 20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1 K/century &amp; all warming is due to increase in greenhouse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46995"/>
                  </p:ext>
                </p:extLst>
              </p:nvPr>
            </p:nvGraphicFramePr>
            <p:xfrm>
              <a:off x="633981" y="2698765"/>
              <a:ext cx="8249100" cy="3008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4288">
                      <a:extLst>
                        <a:ext uri="{9D8B030D-6E8A-4147-A177-3AD203B41FA5}">
                          <a16:colId xmlns:a16="http://schemas.microsoft.com/office/drawing/2014/main" val="1962280282"/>
                        </a:ext>
                      </a:extLst>
                    </a:gridCol>
                    <a:gridCol w="1514463">
                      <a:extLst>
                        <a:ext uri="{9D8B030D-6E8A-4147-A177-3AD203B41FA5}">
                          <a16:colId xmlns:a16="http://schemas.microsoft.com/office/drawing/2014/main" val="989536327"/>
                        </a:ext>
                      </a:extLst>
                    </a:gridCol>
                    <a:gridCol w="1735494">
                      <a:extLst>
                        <a:ext uri="{9D8B030D-6E8A-4147-A177-3AD203B41FA5}">
                          <a16:colId xmlns:a16="http://schemas.microsoft.com/office/drawing/2014/main" val="1579389010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730280528"/>
                        </a:ext>
                      </a:extLst>
                    </a:gridCol>
                    <a:gridCol w="1395467">
                      <a:extLst>
                        <a:ext uri="{9D8B030D-6E8A-4147-A177-3AD203B41FA5}">
                          <a16:colId xmlns:a16="http://schemas.microsoft.com/office/drawing/2014/main" val="1702880282"/>
                        </a:ext>
                      </a:extLst>
                    </a:gridCol>
                  </a:tblGrid>
                  <a:tr h="7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Gas</a:t>
                          </a:r>
                        </a:p>
                        <a:p>
                          <a:pPr algn="ctr"/>
                          <a:endParaRPr lang="en-CA" b="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Concentration</a:t>
                          </a:r>
                          <a:endParaRPr lang="en-US" b="0" baseline="3000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b="0" baseline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b="0" i="0" baseline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ppm)</a:t>
                          </a:r>
                          <a:endParaRPr lang="en-CA" b="0" i="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of Increase rel. to CO</a:t>
                          </a:r>
                          <a:r>
                            <a:rPr lang="en-US" b="0" baseline="-2500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CA" b="0" baseline="-2500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Warming Potency rel. to CO</a:t>
                          </a:r>
                          <a:r>
                            <a:rPr lang="en-US" sz="2000" b="0" baseline="-2500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Warming</a:t>
                          </a: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(C/Century)</a:t>
                          </a:r>
                          <a:endParaRPr lang="en-CA" b="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395478"/>
                      </a:ext>
                    </a:extLst>
                  </a:tr>
                  <a:tr h="3582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CA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</a:t>
                          </a:r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0145596"/>
                      </a:ext>
                    </a:extLst>
                  </a:tr>
                  <a:tr h="58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53803118"/>
                      </a:ext>
                    </a:extLst>
                  </a:tr>
                  <a:tr h="586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</a:t>
                          </a:r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233</a:t>
                          </a:r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905126"/>
                      </a:ext>
                    </a:extLst>
                  </a:tr>
                  <a:tr h="3533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Halogenated Gases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7014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46995"/>
                  </p:ext>
                </p:extLst>
              </p:nvPr>
            </p:nvGraphicFramePr>
            <p:xfrm>
              <a:off x="633981" y="2698765"/>
              <a:ext cx="8249100" cy="3008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4288">
                      <a:extLst>
                        <a:ext uri="{9D8B030D-6E8A-4147-A177-3AD203B41FA5}">
                          <a16:colId xmlns:a16="http://schemas.microsoft.com/office/drawing/2014/main" val="1962280282"/>
                        </a:ext>
                      </a:extLst>
                    </a:gridCol>
                    <a:gridCol w="1514463">
                      <a:extLst>
                        <a:ext uri="{9D8B030D-6E8A-4147-A177-3AD203B41FA5}">
                          <a16:colId xmlns:a16="http://schemas.microsoft.com/office/drawing/2014/main" val="989536327"/>
                        </a:ext>
                      </a:extLst>
                    </a:gridCol>
                    <a:gridCol w="1735494">
                      <a:extLst>
                        <a:ext uri="{9D8B030D-6E8A-4147-A177-3AD203B41FA5}">
                          <a16:colId xmlns:a16="http://schemas.microsoft.com/office/drawing/2014/main" val="1579389010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730280528"/>
                        </a:ext>
                      </a:extLst>
                    </a:gridCol>
                    <a:gridCol w="1395467">
                      <a:extLst>
                        <a:ext uri="{9D8B030D-6E8A-4147-A177-3AD203B41FA5}">
                          <a16:colId xmlns:a16="http://schemas.microsoft.com/office/drawing/2014/main" val="1702880282"/>
                        </a:ext>
                      </a:extLst>
                    </a:gridCol>
                  </a:tblGrid>
                  <a:tr h="7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Gas</a:t>
                          </a:r>
                        </a:p>
                        <a:p>
                          <a:pPr algn="ctr"/>
                          <a:endParaRPr lang="en-CA" b="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Concentration</a:t>
                          </a:r>
                          <a:endParaRPr lang="en-US" b="0" baseline="3000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b="0" baseline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b="0" i="0" baseline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ppm)</a:t>
                          </a:r>
                          <a:endParaRPr lang="en-CA" b="0" i="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of Increase rel. to CO</a:t>
                          </a:r>
                          <a:r>
                            <a:rPr lang="en-US" b="0" baseline="-2500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CA" b="0" baseline="-2500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Warming Potency rel. to CO</a:t>
                          </a:r>
                          <a:r>
                            <a:rPr lang="en-US" sz="2000" b="0" baseline="-2500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Warming</a:t>
                          </a: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(C/Century)</a:t>
                          </a:r>
                          <a:endParaRPr lang="en-CA" b="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3954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CA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</a:t>
                          </a:r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014559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4386" t="-191000" r="-202105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53803118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</a:t>
                          </a:r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4386" t="-291000" r="-20210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233</a:t>
                          </a:r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en-C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9051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Halogenated Gases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baseline="30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70141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970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38125" y="777275"/>
            <a:ext cx="9059863" cy="74613"/>
            <a:chOff x="4" y="695"/>
            <a:chExt cx="5745" cy="46"/>
          </a:xfrm>
        </p:grpSpPr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325438" y="171450"/>
            <a:ext cx="890746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2pPr>
            <a:lvl3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3pPr>
            <a:lvl4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4pPr>
            <a:lvl5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r>
              <a:rPr lang="en-US" altLang="en-US" sz="3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 Response</a:t>
            </a:r>
            <a:endParaRPr lang="en-US" alt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7" y="951647"/>
            <a:ext cx="5040000" cy="26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" y="3662480"/>
            <a:ext cx="5668166" cy="376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4591" y="1688678"/>
            <a:ext cx="333099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growth may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rate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</a:p>
          <a:p>
            <a:pPr algn="just">
              <a:defRPr/>
            </a:pP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(C. Idso, Energy &amp; Env. </a:t>
            </a:r>
            <a:r>
              <a:rPr 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defRPr/>
            </a:pP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No. 4, 287  (2001)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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stomata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   </a:t>
            </a:r>
          </a:p>
          <a:p>
            <a:pPr algn="just">
              <a:defRPr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water loss </a:t>
            </a:r>
          </a:p>
          <a:p>
            <a:pPr algn="just"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  <a:defRPr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plants to grow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pPr algn="just">
              <a:defRPr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arid regions</a:t>
            </a:r>
          </a:p>
          <a:p>
            <a:pPr algn="just">
              <a:defRPr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(Z. Zhu et al, Nature Climate </a:t>
            </a:r>
          </a:p>
          <a:p>
            <a:pPr algn="just">
              <a:defRPr/>
            </a:pP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Change </a:t>
            </a:r>
            <a:r>
              <a:rPr 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791 (2016)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9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1434073"/>
            <a:ext cx="9067800" cy="470264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76250" y="182263"/>
            <a:ext cx="8558213" cy="5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2pPr>
            <a:lvl3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3pPr>
            <a:lvl4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4pPr>
            <a:lvl5pPr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defTabSz="94615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r>
              <a:rPr lang="en-US" altLang="en-US" sz="3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N Fertilizer on Crop Yield</a:t>
            </a:r>
          </a:p>
          <a:p>
            <a:r>
              <a:rPr lang="en-US" altLang="en-US" sz="1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US Crop Yields www.nass.usda.gov/Publications/Todays_Reports/croptr19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8125" y="1156500"/>
            <a:ext cx="9059863" cy="74613"/>
            <a:chOff x="4" y="695"/>
            <a:chExt cx="5745" cy="4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" y="695"/>
              <a:ext cx="5745" cy="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" y="733"/>
              <a:ext cx="5745" cy="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70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CA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9977" y="6300837"/>
            <a:ext cx="7698382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Outlawing fertilizer use to stop atmospheric N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increase threatens world food supply and reduces temperature rise by &lt; 0.1 C per century!</a:t>
            </a:r>
            <a:endParaRPr lang="en-C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39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red">
  <a:themeElements>
    <a:clrScheme name="">
      <a:dk1>
        <a:srgbClr val="0000FF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DA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template_red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70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70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_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00"/>
    </a:dk2>
    <a:lt2>
      <a:srgbClr val="CECECE"/>
    </a:lt2>
    <a:accent1>
      <a:srgbClr val="EBEBEB"/>
    </a:accent1>
    <a:accent2>
      <a:srgbClr val="232323"/>
    </a:accent2>
    <a:accent3>
      <a:srgbClr val="FFFFFF"/>
    </a:accent3>
    <a:accent4>
      <a:srgbClr val="0000DA"/>
    </a:accent4>
    <a:accent5>
      <a:srgbClr val="F3F3F3"/>
    </a:accent5>
    <a:accent6>
      <a:srgbClr val="1F1F1F"/>
    </a:accent6>
    <a:hlink>
      <a:srgbClr val="9C9C9C"/>
    </a:hlink>
    <a:folHlink>
      <a:srgbClr val="676767"/>
    </a:folHlink>
  </a:clrScheme>
  <a:fontScheme name="template_red">
    <a:majorFont>
      <a:latin typeface="Book Antiqu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00"/>
    </a:dk2>
    <a:lt2>
      <a:srgbClr val="CECECE"/>
    </a:lt2>
    <a:accent1>
      <a:srgbClr val="EBEBEB"/>
    </a:accent1>
    <a:accent2>
      <a:srgbClr val="232323"/>
    </a:accent2>
    <a:accent3>
      <a:srgbClr val="FFFFFF"/>
    </a:accent3>
    <a:accent4>
      <a:srgbClr val="0000DA"/>
    </a:accent4>
    <a:accent5>
      <a:srgbClr val="F3F3F3"/>
    </a:accent5>
    <a:accent6>
      <a:srgbClr val="1F1F1F"/>
    </a:accent6>
    <a:hlink>
      <a:srgbClr val="9C9C9C"/>
    </a:hlink>
    <a:folHlink>
      <a:srgbClr val="676767"/>
    </a:folHlink>
  </a:clrScheme>
  <a:fontScheme name="template_red">
    <a:majorFont>
      <a:latin typeface="Book Antiqu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00"/>
    </a:dk2>
    <a:lt2>
      <a:srgbClr val="CECECE"/>
    </a:lt2>
    <a:accent1>
      <a:srgbClr val="EBEBEB"/>
    </a:accent1>
    <a:accent2>
      <a:srgbClr val="232323"/>
    </a:accent2>
    <a:accent3>
      <a:srgbClr val="FFFFFF"/>
    </a:accent3>
    <a:accent4>
      <a:srgbClr val="0000DA"/>
    </a:accent4>
    <a:accent5>
      <a:srgbClr val="F3F3F3"/>
    </a:accent5>
    <a:accent6>
      <a:srgbClr val="1F1F1F"/>
    </a:accent6>
    <a:hlink>
      <a:srgbClr val="9C9C9C"/>
    </a:hlink>
    <a:folHlink>
      <a:srgbClr val="676767"/>
    </a:folHlink>
  </a:clrScheme>
  <a:fontScheme name="template_red">
    <a:majorFont>
      <a:latin typeface="Book Antiqu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00"/>
    </a:dk2>
    <a:lt2>
      <a:srgbClr val="CECECE"/>
    </a:lt2>
    <a:accent1>
      <a:srgbClr val="EBEBEB"/>
    </a:accent1>
    <a:accent2>
      <a:srgbClr val="232323"/>
    </a:accent2>
    <a:accent3>
      <a:srgbClr val="FFFFFF"/>
    </a:accent3>
    <a:accent4>
      <a:srgbClr val="0000DA"/>
    </a:accent4>
    <a:accent5>
      <a:srgbClr val="F3F3F3"/>
    </a:accent5>
    <a:accent6>
      <a:srgbClr val="1F1F1F"/>
    </a:accent6>
    <a:hlink>
      <a:srgbClr val="9C9C9C"/>
    </a:hlink>
    <a:folHlink>
      <a:srgbClr val="676767"/>
    </a:folHlink>
  </a:clrScheme>
  <a:fontScheme name="template_red">
    <a:majorFont>
      <a:latin typeface="Book Antiqu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C:\template_red.ppt</Template>
  <TotalTime>1490440774</TotalTime>
  <Pages>1</Pages>
  <Words>1055</Words>
  <Application>Microsoft Office PowerPoint</Application>
  <PresentationFormat>Custom</PresentationFormat>
  <Paragraphs>287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Cambria Math</vt:lpstr>
      <vt:lpstr>Monotype Sorts</vt:lpstr>
      <vt:lpstr>Symbol</vt:lpstr>
      <vt:lpstr>Times New Roman</vt:lpstr>
      <vt:lpstr>template_red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Canadian Wildfires National Forestry Database, www.nfdp.ccfm.org/data/graphs</vt:lpstr>
      <vt:lpstr>PowerPoint Presentation</vt:lpstr>
      <vt:lpstr>Frequency of U.S. Tornadoes www.ncdc.noaa.gov/climate-information/extreme-events/us-tornado-climatology/trends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W. van Wijngaarden</dc:creator>
  <cp:lastModifiedBy>William A. van Wijngaarden</cp:lastModifiedBy>
  <cp:revision>1659</cp:revision>
  <cp:lastPrinted>2024-04-22T12:19:43Z</cp:lastPrinted>
  <dcterms:created xsi:type="dcterms:W3CDTF">1996-11-28T20:04:48Z</dcterms:created>
  <dcterms:modified xsi:type="dcterms:W3CDTF">2024-05-21T14:00:00Z</dcterms:modified>
</cp:coreProperties>
</file>